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306" r:id="rId6"/>
    <p:sldId id="312" r:id="rId7"/>
    <p:sldId id="325" r:id="rId8"/>
    <p:sldId id="326" r:id="rId9"/>
    <p:sldId id="370" r:id="rId10"/>
    <p:sldId id="31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A00"/>
    <a:srgbClr val="4790D8"/>
    <a:srgbClr val="1A75CF"/>
    <a:srgbClr val="445A79"/>
    <a:srgbClr val="577396"/>
    <a:srgbClr val="7896BA"/>
    <a:srgbClr val="8FAACA"/>
    <a:srgbClr val="B0C6DF"/>
    <a:srgbClr val="CDDCED"/>
    <a:srgbClr val="E7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3" autoAdjust="0"/>
    <p:restoredTop sz="94685"/>
  </p:normalViewPr>
  <p:slideViewPr>
    <p:cSldViewPr snapToGrid="0" snapToObjects="1">
      <p:cViewPr varScale="1">
        <p:scale>
          <a:sx n="66" d="100"/>
          <a:sy n="66" d="100"/>
        </p:scale>
        <p:origin x="14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6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8C26A-ABFB-4D01-A6DF-C4C8661F1CB1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4AF5B14-A13A-4FF3-9CAD-2419E5247649}">
      <dgm:prSet phldrT="[Texto]" custT="1"/>
      <dgm:spPr/>
      <dgm:t>
        <a:bodyPr/>
        <a:lstStyle/>
        <a:p>
          <a:r>
            <a:rPr lang="es-ES" sz="1400" b="1" smtClean="0"/>
            <a:t>Low CAPEX</a:t>
          </a:r>
        </a:p>
        <a:p>
          <a:r>
            <a:rPr lang="es-ES" sz="1400" b="1" smtClean="0"/>
            <a:t>PBRs</a:t>
          </a:r>
          <a:endParaRPr lang="es-ES" sz="1400" b="1" dirty="0"/>
        </a:p>
      </dgm:t>
    </dgm:pt>
    <dgm:pt modelId="{5C76B486-433F-4E9E-A255-6A1DC4E5BD7C}" type="parTrans" cxnId="{A3E3513D-ED4E-47D8-B70F-D16C021FD38A}">
      <dgm:prSet/>
      <dgm:spPr/>
      <dgm:t>
        <a:bodyPr/>
        <a:lstStyle/>
        <a:p>
          <a:endParaRPr lang="es-ES" sz="2000" b="1"/>
        </a:p>
      </dgm:t>
    </dgm:pt>
    <dgm:pt modelId="{E9318A93-EC9C-4646-9602-3666DEADB4A4}" type="sibTrans" cxnId="{A3E3513D-ED4E-47D8-B70F-D16C021FD38A}">
      <dgm:prSet/>
      <dgm:spPr/>
      <dgm:t>
        <a:bodyPr/>
        <a:lstStyle/>
        <a:p>
          <a:endParaRPr lang="es-ES" sz="2000" b="1"/>
        </a:p>
      </dgm:t>
    </dgm:pt>
    <dgm:pt modelId="{9B2C751A-496E-464D-BE65-2CF1D5BC290C}">
      <dgm:prSet phldrT="[Texto]" custT="1"/>
      <dgm:spPr/>
      <dgm:t>
        <a:bodyPr/>
        <a:lstStyle/>
        <a:p>
          <a:r>
            <a:rPr lang="es-ES" sz="1400" b="1" dirty="0" err="1" smtClean="0"/>
            <a:t>Low</a:t>
          </a:r>
          <a:r>
            <a:rPr lang="es-ES" sz="1400" b="1" dirty="0" smtClean="0"/>
            <a:t> OPEX</a:t>
          </a:r>
        </a:p>
        <a:p>
          <a:r>
            <a:rPr lang="es-ES" sz="1400" b="1" dirty="0" err="1" smtClean="0"/>
            <a:t>process</a:t>
          </a:r>
          <a:endParaRPr lang="es-ES" sz="1400" b="1" dirty="0"/>
        </a:p>
      </dgm:t>
    </dgm:pt>
    <dgm:pt modelId="{C7EB41F2-6988-4A0F-9CB5-76A94F5AFD41}" type="parTrans" cxnId="{F5ABE676-E286-47FF-957B-16FE82DCF51A}">
      <dgm:prSet/>
      <dgm:spPr/>
      <dgm:t>
        <a:bodyPr/>
        <a:lstStyle/>
        <a:p>
          <a:endParaRPr lang="es-ES" sz="2000" b="1"/>
        </a:p>
      </dgm:t>
    </dgm:pt>
    <dgm:pt modelId="{2907DD69-F972-4607-A3E4-25F2C099C4CC}" type="sibTrans" cxnId="{F5ABE676-E286-47FF-957B-16FE82DCF51A}">
      <dgm:prSet/>
      <dgm:spPr/>
      <dgm:t>
        <a:bodyPr/>
        <a:lstStyle/>
        <a:p>
          <a:endParaRPr lang="es-ES" sz="2000" b="1"/>
        </a:p>
      </dgm:t>
    </dgm:pt>
    <dgm:pt modelId="{282B3DB9-B79C-4110-8AAD-DE6AF349F9CD}">
      <dgm:prSet phldrT="[Texto]" custT="1"/>
      <dgm:spPr/>
      <dgm:t>
        <a:bodyPr/>
        <a:lstStyle/>
        <a:p>
          <a:r>
            <a:rPr lang="es-ES" sz="1400" b="1" smtClean="0"/>
            <a:t>No fertilizers</a:t>
          </a:r>
          <a:endParaRPr lang="es-ES" sz="1400" b="1" dirty="0"/>
        </a:p>
      </dgm:t>
    </dgm:pt>
    <dgm:pt modelId="{8D6B45FB-0EC5-4E7A-B4BA-808B85944704}" type="parTrans" cxnId="{2CE9065B-6B33-40D6-8E61-14F2EAC01413}">
      <dgm:prSet/>
      <dgm:spPr/>
      <dgm:t>
        <a:bodyPr/>
        <a:lstStyle/>
        <a:p>
          <a:endParaRPr lang="es-ES" sz="2000" b="1"/>
        </a:p>
      </dgm:t>
    </dgm:pt>
    <dgm:pt modelId="{9AF0C22D-D2B0-4994-8C36-0DC16F2C41EE}" type="sibTrans" cxnId="{2CE9065B-6B33-40D6-8E61-14F2EAC01413}">
      <dgm:prSet/>
      <dgm:spPr/>
      <dgm:t>
        <a:bodyPr/>
        <a:lstStyle/>
        <a:p>
          <a:endParaRPr lang="es-ES" sz="2000" b="1"/>
        </a:p>
      </dgm:t>
    </dgm:pt>
    <dgm:pt modelId="{995F7ECA-8EC3-443D-BD73-DC368E954A3A}">
      <dgm:prSet phldrT="[Texto]" custT="1"/>
      <dgm:spPr/>
      <dgm:t>
        <a:bodyPr/>
        <a:lstStyle/>
        <a:p>
          <a:r>
            <a:rPr lang="es-ES" sz="2000" b="1" dirty="0" err="1" smtClean="0"/>
            <a:t>keep</a:t>
          </a:r>
          <a:r>
            <a:rPr lang="es-ES" sz="2000" b="1" dirty="0" smtClean="0"/>
            <a:t> </a:t>
          </a:r>
          <a:r>
            <a:rPr lang="es-ES" sz="2000" b="1" dirty="0" err="1" smtClean="0"/>
            <a:t>it</a:t>
          </a:r>
          <a:r>
            <a:rPr lang="es-ES" sz="2000" b="1" dirty="0" smtClean="0"/>
            <a:t> simple</a:t>
          </a:r>
          <a:endParaRPr lang="es-ES" sz="2000" b="1" dirty="0"/>
        </a:p>
      </dgm:t>
    </dgm:pt>
    <dgm:pt modelId="{370813ED-2A43-4F87-9D89-1497992B68E9}" type="parTrans" cxnId="{9E10B097-FF5D-4342-8B97-249C021CF42F}">
      <dgm:prSet/>
      <dgm:spPr/>
      <dgm:t>
        <a:bodyPr/>
        <a:lstStyle/>
        <a:p>
          <a:endParaRPr lang="es-ES" sz="2000"/>
        </a:p>
      </dgm:t>
    </dgm:pt>
    <dgm:pt modelId="{AA347EB0-1C5B-40D9-90AC-17E8E910B058}" type="sibTrans" cxnId="{9E10B097-FF5D-4342-8B97-249C021CF42F}">
      <dgm:prSet/>
      <dgm:spPr/>
      <dgm:t>
        <a:bodyPr/>
        <a:lstStyle/>
        <a:p>
          <a:endParaRPr lang="es-ES" sz="2000"/>
        </a:p>
      </dgm:t>
    </dgm:pt>
    <dgm:pt modelId="{EC2655DA-834B-440B-BF6E-0547F0F61962}">
      <dgm:prSet phldrT="[Texto]" custT="1"/>
      <dgm:spPr/>
      <dgm:t>
        <a:bodyPr/>
        <a:lstStyle/>
        <a:p>
          <a:r>
            <a:rPr lang="es-ES" sz="1400" b="1" dirty="0" smtClean="0"/>
            <a:t>Human </a:t>
          </a:r>
          <a:r>
            <a:rPr lang="es-ES" sz="1400" b="1" dirty="0" err="1" smtClean="0"/>
            <a:t>needs</a:t>
          </a:r>
          <a:endParaRPr lang="es-ES" sz="1400" b="1" dirty="0"/>
        </a:p>
      </dgm:t>
    </dgm:pt>
    <dgm:pt modelId="{616BC1CA-2F91-4089-8AB3-1C1066972A5E}" type="parTrans" cxnId="{C5B557FE-EE58-4CEF-9720-8389469204A6}">
      <dgm:prSet/>
      <dgm:spPr/>
      <dgm:t>
        <a:bodyPr/>
        <a:lstStyle/>
        <a:p>
          <a:endParaRPr lang="es-ES" sz="2000"/>
        </a:p>
      </dgm:t>
    </dgm:pt>
    <dgm:pt modelId="{E76EC519-E12B-4EA7-AFA7-2F2E73E3D028}" type="sibTrans" cxnId="{C5B557FE-EE58-4CEF-9720-8389469204A6}">
      <dgm:prSet/>
      <dgm:spPr/>
      <dgm:t>
        <a:bodyPr/>
        <a:lstStyle/>
        <a:p>
          <a:endParaRPr lang="es-ES" sz="2000"/>
        </a:p>
      </dgm:t>
    </dgm:pt>
    <dgm:pt modelId="{E43EE7BB-AB39-4686-B8BA-F170B984475A}" type="pres">
      <dgm:prSet presAssocID="{CDE8C26A-ABFB-4D01-A6DF-C4C8661F1CB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D1E8D5A-D5F8-493B-9DD9-102A07A227B0}" type="pres">
      <dgm:prSet presAssocID="{D4AF5B14-A13A-4FF3-9CAD-2419E5247649}" presName="Accent1" presStyleCnt="0"/>
      <dgm:spPr/>
      <dgm:t>
        <a:bodyPr/>
        <a:lstStyle/>
        <a:p>
          <a:endParaRPr lang="es-ES"/>
        </a:p>
      </dgm:t>
    </dgm:pt>
    <dgm:pt modelId="{AF317B99-74B0-470E-B01A-E720555251D5}" type="pres">
      <dgm:prSet presAssocID="{D4AF5B14-A13A-4FF3-9CAD-2419E5247649}" presName="Accent" presStyleLbl="node1" presStyleIdx="0" presStyleCnt="5" custScaleX="109940" custScaleY="107779" custLinFactNeighborY="1"/>
      <dgm:spPr/>
      <dgm:t>
        <a:bodyPr/>
        <a:lstStyle/>
        <a:p>
          <a:endParaRPr lang="es-ES"/>
        </a:p>
      </dgm:t>
    </dgm:pt>
    <dgm:pt modelId="{C67B803A-5648-4D7C-997B-58E859A46693}" type="pres">
      <dgm:prSet presAssocID="{D4AF5B14-A13A-4FF3-9CAD-2419E5247649}" presName="Parent1" presStyleLbl="revTx" presStyleIdx="0" presStyleCnt="5" custLinFactNeighborY="-20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B70710-C1B2-4048-991C-F64EC69CE77A}" type="pres">
      <dgm:prSet presAssocID="{9B2C751A-496E-464D-BE65-2CF1D5BC290C}" presName="Accent2" presStyleCnt="0"/>
      <dgm:spPr/>
      <dgm:t>
        <a:bodyPr/>
        <a:lstStyle/>
        <a:p>
          <a:endParaRPr lang="es-ES"/>
        </a:p>
      </dgm:t>
    </dgm:pt>
    <dgm:pt modelId="{E4D09DF5-90D0-4BF0-9D23-DC213D97AADC}" type="pres">
      <dgm:prSet presAssocID="{9B2C751A-496E-464D-BE65-2CF1D5BC290C}" presName="Accent" presStyleLbl="node1" presStyleIdx="1" presStyleCnt="5" custScaleX="107784" custScaleY="107779"/>
      <dgm:spPr/>
      <dgm:t>
        <a:bodyPr/>
        <a:lstStyle/>
        <a:p>
          <a:endParaRPr lang="es-ES"/>
        </a:p>
      </dgm:t>
    </dgm:pt>
    <dgm:pt modelId="{1C42438C-78F7-4F7F-8A33-CA2088DC2E59}" type="pres">
      <dgm:prSet presAssocID="{9B2C751A-496E-464D-BE65-2CF1D5BC290C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FFC42-A638-4619-805E-2A0BC3825D60}" type="pres">
      <dgm:prSet presAssocID="{282B3DB9-B79C-4110-8AAD-DE6AF349F9CD}" presName="Accent3" presStyleCnt="0"/>
      <dgm:spPr/>
      <dgm:t>
        <a:bodyPr/>
        <a:lstStyle/>
        <a:p>
          <a:endParaRPr lang="es-ES"/>
        </a:p>
      </dgm:t>
    </dgm:pt>
    <dgm:pt modelId="{D4CDC0FC-CBC9-493F-9F72-FE3AFCBC78BE}" type="pres">
      <dgm:prSet presAssocID="{282B3DB9-B79C-4110-8AAD-DE6AF349F9CD}" presName="Accent" presStyleLbl="node1" presStyleIdx="2" presStyleCnt="5" custScaleX="107784" custScaleY="107779"/>
      <dgm:spPr/>
      <dgm:t>
        <a:bodyPr/>
        <a:lstStyle/>
        <a:p>
          <a:endParaRPr lang="es-ES"/>
        </a:p>
      </dgm:t>
    </dgm:pt>
    <dgm:pt modelId="{3B232586-2158-4D80-8023-BC55829CE5F5}" type="pres">
      <dgm:prSet presAssocID="{282B3DB9-B79C-4110-8AAD-DE6AF349F9C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DC2F3-9084-485A-8130-72338056AED7}" type="pres">
      <dgm:prSet presAssocID="{EC2655DA-834B-440B-BF6E-0547F0F61962}" presName="Accent4" presStyleCnt="0"/>
      <dgm:spPr/>
      <dgm:t>
        <a:bodyPr/>
        <a:lstStyle/>
        <a:p>
          <a:endParaRPr lang="es-ES"/>
        </a:p>
      </dgm:t>
    </dgm:pt>
    <dgm:pt modelId="{44DD3BD9-1654-4676-88ED-5F25F249D491}" type="pres">
      <dgm:prSet presAssocID="{EC2655DA-834B-440B-BF6E-0547F0F61962}" presName="Accent" presStyleLbl="node1" presStyleIdx="3" presStyleCnt="5" custScaleX="107784" custScaleY="107779"/>
      <dgm:spPr/>
      <dgm:t>
        <a:bodyPr/>
        <a:lstStyle/>
        <a:p>
          <a:endParaRPr lang="es-ES"/>
        </a:p>
      </dgm:t>
    </dgm:pt>
    <dgm:pt modelId="{93AE936A-D33F-405F-8822-49681671B620}" type="pres">
      <dgm:prSet presAssocID="{EC2655DA-834B-440B-BF6E-0547F0F61962}" presName="Parent4" presStyleLbl="revTx" presStyleIdx="3" presStyleCnt="5" custLinFactNeighborY="-175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999EF2-F567-4A05-81D5-DFDC18FE53ED}" type="pres">
      <dgm:prSet presAssocID="{995F7ECA-8EC3-443D-BD73-DC368E954A3A}" presName="Accent5" presStyleCnt="0"/>
      <dgm:spPr/>
      <dgm:t>
        <a:bodyPr/>
        <a:lstStyle/>
        <a:p>
          <a:endParaRPr lang="es-ES"/>
        </a:p>
      </dgm:t>
    </dgm:pt>
    <dgm:pt modelId="{4CA0C042-AC75-4AAE-B39E-4FBD0C144316}" type="pres">
      <dgm:prSet presAssocID="{995F7ECA-8EC3-443D-BD73-DC368E954A3A}" presName="Accent" presStyleLbl="node1" presStyleIdx="4" presStyleCnt="5" custScaleX="125458" custScaleY="125384"/>
      <dgm:spPr/>
      <dgm:t>
        <a:bodyPr/>
        <a:lstStyle/>
        <a:p>
          <a:endParaRPr lang="es-ES"/>
        </a:p>
      </dgm:t>
    </dgm:pt>
    <dgm:pt modelId="{102795A4-248B-4D89-B1B0-EB3E25F1662B}" type="pres">
      <dgm:prSet presAssocID="{995F7ECA-8EC3-443D-BD73-DC368E954A3A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B557FE-EE58-4CEF-9720-8389469204A6}" srcId="{CDE8C26A-ABFB-4D01-A6DF-C4C8661F1CB1}" destId="{EC2655DA-834B-440B-BF6E-0547F0F61962}" srcOrd="3" destOrd="0" parTransId="{616BC1CA-2F91-4089-8AB3-1C1066972A5E}" sibTransId="{E76EC519-E12B-4EA7-AFA7-2F2E73E3D028}"/>
    <dgm:cxn modelId="{E228EA39-5366-4CD4-80E2-81D523A55945}" type="presOf" srcId="{282B3DB9-B79C-4110-8AAD-DE6AF349F9CD}" destId="{3B232586-2158-4D80-8023-BC55829CE5F5}" srcOrd="0" destOrd="0" presId="urn:microsoft.com/office/officeart/2009/layout/CircleArrowProcess"/>
    <dgm:cxn modelId="{1B4B384D-0EB1-4B2F-899B-B91E26102E46}" type="presOf" srcId="{995F7ECA-8EC3-443D-BD73-DC368E954A3A}" destId="{102795A4-248B-4D89-B1B0-EB3E25F1662B}" srcOrd="0" destOrd="0" presId="urn:microsoft.com/office/officeart/2009/layout/CircleArrowProcess"/>
    <dgm:cxn modelId="{515F7B8B-572E-499A-943E-024116F6E52E}" type="presOf" srcId="{EC2655DA-834B-440B-BF6E-0547F0F61962}" destId="{93AE936A-D33F-405F-8822-49681671B620}" srcOrd="0" destOrd="0" presId="urn:microsoft.com/office/officeart/2009/layout/CircleArrowProcess"/>
    <dgm:cxn modelId="{2CE9065B-6B33-40D6-8E61-14F2EAC01413}" srcId="{CDE8C26A-ABFB-4D01-A6DF-C4C8661F1CB1}" destId="{282B3DB9-B79C-4110-8AAD-DE6AF349F9CD}" srcOrd="2" destOrd="0" parTransId="{8D6B45FB-0EC5-4E7A-B4BA-808B85944704}" sibTransId="{9AF0C22D-D2B0-4994-8C36-0DC16F2C41EE}"/>
    <dgm:cxn modelId="{F5ABE676-E286-47FF-957B-16FE82DCF51A}" srcId="{CDE8C26A-ABFB-4D01-A6DF-C4C8661F1CB1}" destId="{9B2C751A-496E-464D-BE65-2CF1D5BC290C}" srcOrd="1" destOrd="0" parTransId="{C7EB41F2-6988-4A0F-9CB5-76A94F5AFD41}" sibTransId="{2907DD69-F972-4607-A3E4-25F2C099C4CC}"/>
    <dgm:cxn modelId="{8E2462D9-46E1-4CF3-8079-065C2A808A8B}" type="presOf" srcId="{CDE8C26A-ABFB-4D01-A6DF-C4C8661F1CB1}" destId="{E43EE7BB-AB39-4686-B8BA-F170B984475A}" srcOrd="0" destOrd="0" presId="urn:microsoft.com/office/officeart/2009/layout/CircleArrowProcess"/>
    <dgm:cxn modelId="{9E10B097-FF5D-4342-8B97-249C021CF42F}" srcId="{CDE8C26A-ABFB-4D01-A6DF-C4C8661F1CB1}" destId="{995F7ECA-8EC3-443D-BD73-DC368E954A3A}" srcOrd="4" destOrd="0" parTransId="{370813ED-2A43-4F87-9D89-1497992B68E9}" sibTransId="{AA347EB0-1C5B-40D9-90AC-17E8E910B058}"/>
    <dgm:cxn modelId="{A3E3513D-ED4E-47D8-B70F-D16C021FD38A}" srcId="{CDE8C26A-ABFB-4D01-A6DF-C4C8661F1CB1}" destId="{D4AF5B14-A13A-4FF3-9CAD-2419E5247649}" srcOrd="0" destOrd="0" parTransId="{5C76B486-433F-4E9E-A255-6A1DC4E5BD7C}" sibTransId="{E9318A93-EC9C-4646-9602-3666DEADB4A4}"/>
    <dgm:cxn modelId="{5448F3D8-8F18-4A79-B090-42A5E96A447A}" type="presOf" srcId="{D4AF5B14-A13A-4FF3-9CAD-2419E5247649}" destId="{C67B803A-5648-4D7C-997B-58E859A46693}" srcOrd="0" destOrd="0" presId="urn:microsoft.com/office/officeart/2009/layout/CircleArrowProcess"/>
    <dgm:cxn modelId="{130C968A-E94F-4112-AC54-54F3E35F7F0C}" type="presOf" srcId="{9B2C751A-496E-464D-BE65-2CF1D5BC290C}" destId="{1C42438C-78F7-4F7F-8A33-CA2088DC2E59}" srcOrd="0" destOrd="0" presId="urn:microsoft.com/office/officeart/2009/layout/CircleArrowProcess"/>
    <dgm:cxn modelId="{86BAD5B9-89AE-4A85-A377-666B0F8A6755}" type="presParOf" srcId="{E43EE7BB-AB39-4686-B8BA-F170B984475A}" destId="{BD1E8D5A-D5F8-493B-9DD9-102A07A227B0}" srcOrd="0" destOrd="0" presId="urn:microsoft.com/office/officeart/2009/layout/CircleArrowProcess"/>
    <dgm:cxn modelId="{AF3E1B94-8244-49AD-BBEE-5CFDF77EBC41}" type="presParOf" srcId="{BD1E8D5A-D5F8-493B-9DD9-102A07A227B0}" destId="{AF317B99-74B0-470E-B01A-E720555251D5}" srcOrd="0" destOrd="0" presId="urn:microsoft.com/office/officeart/2009/layout/CircleArrowProcess"/>
    <dgm:cxn modelId="{BE3C30D0-69E1-479C-9C80-EB3123D5D44F}" type="presParOf" srcId="{E43EE7BB-AB39-4686-B8BA-F170B984475A}" destId="{C67B803A-5648-4D7C-997B-58E859A46693}" srcOrd="1" destOrd="0" presId="urn:microsoft.com/office/officeart/2009/layout/CircleArrowProcess"/>
    <dgm:cxn modelId="{C939D315-E92F-46B8-B09B-4878C06F0E34}" type="presParOf" srcId="{E43EE7BB-AB39-4686-B8BA-F170B984475A}" destId="{45B70710-C1B2-4048-991C-F64EC69CE77A}" srcOrd="2" destOrd="0" presId="urn:microsoft.com/office/officeart/2009/layout/CircleArrowProcess"/>
    <dgm:cxn modelId="{75D904B6-4A23-4EB3-8F9C-9BE275D77451}" type="presParOf" srcId="{45B70710-C1B2-4048-991C-F64EC69CE77A}" destId="{E4D09DF5-90D0-4BF0-9D23-DC213D97AADC}" srcOrd="0" destOrd="0" presId="urn:microsoft.com/office/officeart/2009/layout/CircleArrowProcess"/>
    <dgm:cxn modelId="{0CA42ABA-3DC3-404E-AD81-8FF36E3C06F1}" type="presParOf" srcId="{E43EE7BB-AB39-4686-B8BA-F170B984475A}" destId="{1C42438C-78F7-4F7F-8A33-CA2088DC2E59}" srcOrd="3" destOrd="0" presId="urn:microsoft.com/office/officeart/2009/layout/CircleArrowProcess"/>
    <dgm:cxn modelId="{C5E58EA4-547E-44C9-9A4F-A71F869C88BE}" type="presParOf" srcId="{E43EE7BB-AB39-4686-B8BA-F170B984475A}" destId="{AFCFFC42-A638-4619-805E-2A0BC3825D60}" srcOrd="4" destOrd="0" presId="urn:microsoft.com/office/officeart/2009/layout/CircleArrowProcess"/>
    <dgm:cxn modelId="{4473FA19-7DCE-497F-B55D-C24AC3CD3957}" type="presParOf" srcId="{AFCFFC42-A638-4619-805E-2A0BC3825D60}" destId="{D4CDC0FC-CBC9-493F-9F72-FE3AFCBC78BE}" srcOrd="0" destOrd="0" presId="urn:microsoft.com/office/officeart/2009/layout/CircleArrowProcess"/>
    <dgm:cxn modelId="{5C19771B-D325-46F7-8329-80D4BC21CD39}" type="presParOf" srcId="{E43EE7BB-AB39-4686-B8BA-F170B984475A}" destId="{3B232586-2158-4D80-8023-BC55829CE5F5}" srcOrd="5" destOrd="0" presId="urn:microsoft.com/office/officeart/2009/layout/CircleArrowProcess"/>
    <dgm:cxn modelId="{5DA8ED2D-45BF-4817-A156-DCE59DB9C1BF}" type="presParOf" srcId="{E43EE7BB-AB39-4686-B8BA-F170B984475A}" destId="{0ACDC2F3-9084-485A-8130-72338056AED7}" srcOrd="6" destOrd="0" presId="urn:microsoft.com/office/officeart/2009/layout/CircleArrowProcess"/>
    <dgm:cxn modelId="{5454C338-36EF-4E3E-93CA-4228FA39ADE3}" type="presParOf" srcId="{0ACDC2F3-9084-485A-8130-72338056AED7}" destId="{44DD3BD9-1654-4676-88ED-5F25F249D491}" srcOrd="0" destOrd="0" presId="urn:microsoft.com/office/officeart/2009/layout/CircleArrowProcess"/>
    <dgm:cxn modelId="{8F951FB4-D96C-4C94-9F3F-7B048007BB83}" type="presParOf" srcId="{E43EE7BB-AB39-4686-B8BA-F170B984475A}" destId="{93AE936A-D33F-405F-8822-49681671B620}" srcOrd="7" destOrd="0" presId="urn:microsoft.com/office/officeart/2009/layout/CircleArrowProcess"/>
    <dgm:cxn modelId="{F50C931A-5C30-422A-8F56-2F470F0DD13B}" type="presParOf" srcId="{E43EE7BB-AB39-4686-B8BA-F170B984475A}" destId="{C1999EF2-F567-4A05-81D5-DFDC18FE53ED}" srcOrd="8" destOrd="0" presId="urn:microsoft.com/office/officeart/2009/layout/CircleArrowProcess"/>
    <dgm:cxn modelId="{B7393468-39AA-4407-80F0-E471373A8D35}" type="presParOf" srcId="{C1999EF2-F567-4A05-81D5-DFDC18FE53ED}" destId="{4CA0C042-AC75-4AAE-B39E-4FBD0C144316}" srcOrd="0" destOrd="0" presId="urn:microsoft.com/office/officeart/2009/layout/CircleArrowProcess"/>
    <dgm:cxn modelId="{53227ED5-D079-457B-A54C-028DA841549D}" type="presParOf" srcId="{E43EE7BB-AB39-4686-B8BA-F170B984475A}" destId="{102795A4-248B-4D89-B1B0-EB3E25F1662B}" srcOrd="9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4AC5C-6D91-4CF1-B51E-479ECAEBFAD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EF2B9-7F2F-4BAC-8A40-EB0AD8CA1120}">
      <dgm:prSet phldrT="[Texto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</a:rPr>
            <a:t>Lab scale</a:t>
          </a:r>
        </a:p>
      </dgm:t>
    </dgm:pt>
    <dgm:pt modelId="{ABC570F0-239C-49C3-A93D-A5632B340953}" type="sibTrans" cxnId="{49DB28D0-34BC-4930-B74A-3D10C7C4D950}">
      <dgm:prSet/>
      <dgm:spPr/>
      <dgm:t>
        <a:bodyPr/>
        <a:lstStyle/>
        <a:p>
          <a:endParaRPr lang="en-US" sz="1600"/>
        </a:p>
      </dgm:t>
    </dgm:pt>
    <dgm:pt modelId="{F316CF9C-3619-4CAA-AAA2-B70A6480FCD5}" type="parTrans" cxnId="{49DB28D0-34BC-4930-B74A-3D10C7C4D950}">
      <dgm:prSet/>
      <dgm:spPr/>
      <dgm:t>
        <a:bodyPr/>
        <a:lstStyle/>
        <a:p>
          <a:endParaRPr lang="en-US" sz="1600"/>
        </a:p>
      </dgm:t>
    </dgm:pt>
    <dgm:pt modelId="{9623731B-7CD0-43C2-A312-29E82541B8A4}">
      <dgm:prSet phldrT="[Texto]" custT="1"/>
      <dgm:spPr/>
      <dgm:t>
        <a:bodyPr/>
        <a:lstStyle/>
        <a:p>
          <a:r>
            <a:rPr lang="es-ES" sz="2000" b="1" dirty="0" smtClean="0"/>
            <a:t>DEMO</a:t>
          </a:r>
        </a:p>
        <a:p>
          <a:r>
            <a:rPr lang="es-ES" sz="2000" b="1" dirty="0" smtClean="0"/>
            <a:t>&gt; 5000 m2</a:t>
          </a:r>
        </a:p>
        <a:p>
          <a:r>
            <a:rPr lang="es-ES" sz="2000" b="1" dirty="0" smtClean="0">
              <a:solidFill>
                <a:srgbClr val="FF0000"/>
              </a:solidFill>
            </a:rPr>
            <a:t> </a:t>
          </a:r>
        </a:p>
        <a:p>
          <a:endParaRPr lang="en-US" sz="1200" b="1" dirty="0"/>
        </a:p>
      </dgm:t>
    </dgm:pt>
    <dgm:pt modelId="{B536A993-B6D2-46F7-AD25-D27A2C4577D0}" type="sibTrans" cxnId="{BB00EED4-F835-4456-9260-2BFBBD99A9C8}">
      <dgm:prSet/>
      <dgm:spPr/>
      <dgm:t>
        <a:bodyPr/>
        <a:lstStyle/>
        <a:p>
          <a:endParaRPr lang="en-US" sz="1600"/>
        </a:p>
      </dgm:t>
    </dgm:pt>
    <dgm:pt modelId="{6FF46246-8F0C-49C3-800A-3B8304E5C87F}" type="parTrans" cxnId="{BB00EED4-F835-4456-9260-2BFBBD99A9C8}">
      <dgm:prSet/>
      <dgm:spPr/>
      <dgm:t>
        <a:bodyPr/>
        <a:lstStyle/>
        <a:p>
          <a:endParaRPr lang="en-US" sz="1600"/>
        </a:p>
      </dgm:t>
    </dgm:pt>
    <dgm:pt modelId="{6699B370-8287-4082-BB93-5F66266763BD}">
      <dgm:prSet phldrT="[Texto]" custT="1"/>
      <dgm:spPr/>
      <dgm:t>
        <a:bodyPr/>
        <a:lstStyle/>
        <a:p>
          <a:r>
            <a:rPr lang="es-ES" sz="2000" b="1" dirty="0" err="1" smtClean="0"/>
            <a:t>Prototype</a:t>
          </a:r>
          <a:endParaRPr lang="es-ES" sz="2000" b="1" dirty="0" smtClean="0"/>
        </a:p>
        <a:p>
          <a:r>
            <a:rPr lang="es-ES" sz="2000" b="1" dirty="0" smtClean="0"/>
            <a:t>500 m2</a:t>
          </a:r>
          <a:endParaRPr lang="en-US" sz="2000" b="1" dirty="0"/>
        </a:p>
      </dgm:t>
    </dgm:pt>
    <dgm:pt modelId="{5AFA3223-DC80-4836-8F0C-E5639CE8259E}" type="sibTrans" cxnId="{CC9839EF-8894-49F9-B3FC-FEF75840EC22}">
      <dgm:prSet/>
      <dgm:spPr/>
      <dgm:t>
        <a:bodyPr/>
        <a:lstStyle/>
        <a:p>
          <a:endParaRPr lang="en-US" sz="1600"/>
        </a:p>
      </dgm:t>
    </dgm:pt>
    <dgm:pt modelId="{3AC32D54-5FAE-4E58-B33C-0841829BC410}" type="parTrans" cxnId="{CC9839EF-8894-49F9-B3FC-FEF75840EC22}">
      <dgm:prSet/>
      <dgm:spPr/>
      <dgm:t>
        <a:bodyPr/>
        <a:lstStyle/>
        <a:p>
          <a:endParaRPr lang="en-US" sz="1600"/>
        </a:p>
      </dgm:t>
    </dgm:pt>
    <dgm:pt modelId="{C53828A8-6490-4FF1-A2A5-734450799327}">
      <dgm:prSet phldrT="[Texto]" custT="1"/>
      <dgm:spPr/>
      <dgm:t>
        <a:bodyPr/>
        <a:lstStyle/>
        <a:p>
          <a:r>
            <a:rPr lang="es-ES" sz="2000" b="1" dirty="0" err="1" smtClean="0">
              <a:solidFill>
                <a:schemeClr val="tx1"/>
              </a:solidFill>
            </a:rPr>
            <a:t>Pilot</a:t>
          </a:r>
          <a:r>
            <a:rPr lang="es-ES" sz="2000" b="1" dirty="0" smtClean="0">
              <a:solidFill>
                <a:schemeClr val="tx1"/>
              </a:solidFill>
            </a:rPr>
            <a:t> </a:t>
          </a:r>
          <a:r>
            <a:rPr lang="es-ES" sz="2000" b="1" dirty="0" err="1" smtClean="0">
              <a:solidFill>
                <a:schemeClr val="tx1"/>
              </a:solidFill>
            </a:rPr>
            <a:t>plant</a:t>
          </a:r>
          <a:r>
            <a:rPr lang="es-ES" sz="2000" b="1" dirty="0" smtClean="0">
              <a:solidFill>
                <a:schemeClr val="tx1"/>
              </a:solidFill>
            </a:rPr>
            <a:t> </a:t>
          </a:r>
        </a:p>
        <a:p>
          <a:r>
            <a:rPr lang="es-ES" sz="2000" b="1" dirty="0" smtClean="0">
              <a:solidFill>
                <a:schemeClr val="tx1"/>
              </a:solidFill>
            </a:rPr>
            <a:t>6 x 32 m2</a:t>
          </a:r>
        </a:p>
      </dgm:t>
    </dgm:pt>
    <dgm:pt modelId="{902025AE-1B7F-446C-B0D7-B933F917DA28}" type="sibTrans" cxnId="{99C63A9A-C1D9-4634-9F8C-9BE64D93BFC7}">
      <dgm:prSet/>
      <dgm:spPr/>
      <dgm:t>
        <a:bodyPr/>
        <a:lstStyle/>
        <a:p>
          <a:endParaRPr lang="en-US" sz="1600"/>
        </a:p>
      </dgm:t>
    </dgm:pt>
    <dgm:pt modelId="{FA8880B6-ED3D-4396-A534-D73B5B8B4AEC}" type="parTrans" cxnId="{99C63A9A-C1D9-4634-9F8C-9BE64D93BFC7}">
      <dgm:prSet/>
      <dgm:spPr/>
      <dgm:t>
        <a:bodyPr/>
        <a:lstStyle/>
        <a:p>
          <a:endParaRPr lang="en-US" sz="1600"/>
        </a:p>
      </dgm:t>
    </dgm:pt>
    <dgm:pt modelId="{B4826A5D-6F50-460F-ACD0-145154ECD06A}">
      <dgm:prSet phldrT="[Texto]" custT="1"/>
      <dgm:spPr/>
      <dgm:t>
        <a:bodyPr/>
        <a:lstStyle/>
        <a:p>
          <a:r>
            <a:rPr lang="en-US" sz="2000" b="1" dirty="0" smtClean="0"/>
            <a:t>Pre-Demo</a:t>
          </a:r>
        </a:p>
        <a:p>
          <a:r>
            <a:rPr lang="en-US" sz="2000" b="1" dirty="0" smtClean="0"/>
            <a:t>3000 m2</a:t>
          </a:r>
          <a:endParaRPr lang="en-US" sz="2000" b="1" dirty="0"/>
        </a:p>
      </dgm:t>
    </dgm:pt>
    <dgm:pt modelId="{47FD5700-F227-40D8-84DD-6D54AE0D4206}" type="parTrans" cxnId="{F6C98D52-7593-406F-BA7C-04C2ADF358E9}">
      <dgm:prSet/>
      <dgm:spPr/>
      <dgm:t>
        <a:bodyPr/>
        <a:lstStyle/>
        <a:p>
          <a:endParaRPr lang="es-ES" sz="1600"/>
        </a:p>
      </dgm:t>
    </dgm:pt>
    <dgm:pt modelId="{EABB0A0C-F26A-4208-B00D-415D2E6E2C02}" type="sibTrans" cxnId="{F6C98D52-7593-406F-BA7C-04C2ADF358E9}">
      <dgm:prSet/>
      <dgm:spPr/>
      <dgm:t>
        <a:bodyPr/>
        <a:lstStyle/>
        <a:p>
          <a:endParaRPr lang="es-ES" sz="1600"/>
        </a:p>
      </dgm:t>
    </dgm:pt>
    <dgm:pt modelId="{37AA33A4-945E-4B9F-862F-A82F36854708}" type="pres">
      <dgm:prSet presAssocID="{6914AC5C-6D91-4CF1-B51E-479ECAEBFAD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3D82F-29EC-4E5F-9965-D42598EFF3B3}" type="pres">
      <dgm:prSet presAssocID="{6914AC5C-6D91-4CF1-B51E-479ECAEBFADE}" presName="arrow" presStyleLbl="bgShp" presStyleIdx="0" presStyleCnt="1" custScaleX="114009" custLinFactNeighborY="4909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FC130D7E-0186-46C1-B80B-9116B92F194C}" type="pres">
      <dgm:prSet presAssocID="{6914AC5C-6D91-4CF1-B51E-479ECAEBFADE}" presName="arrowDiagram5" presStyleCnt="0"/>
      <dgm:spPr/>
    </dgm:pt>
    <dgm:pt modelId="{FCEA1569-DCC9-4B9F-9182-DEEC9D9E83B5}" type="pres">
      <dgm:prSet presAssocID="{562EF2B9-7F2F-4BAC-8A40-EB0AD8CA1120}" presName="bullet5a" presStyleLbl="node1" presStyleIdx="0" presStyleCnt="5" custLinFactX="-115851" custLinFactY="39345" custLinFactNeighborX="-200000" custLinFactNeighborY="100000"/>
      <dgm:spPr/>
    </dgm:pt>
    <dgm:pt modelId="{91EF6B09-A958-4DFF-B242-C5CFAB53B225}" type="pres">
      <dgm:prSet presAssocID="{562EF2B9-7F2F-4BAC-8A40-EB0AD8CA1120}" presName="textBox5a" presStyleLbl="revTx" presStyleIdx="0" presStyleCnt="5" custLinFactX="-4929" custLinFactNeighborX="-100000" custLinFactNeighborY="-44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68120-EE08-42F2-AFAC-4F127C6D0504}" type="pres">
      <dgm:prSet presAssocID="{C53828A8-6490-4FF1-A2A5-734450799327}" presName="bullet5b" presStyleLbl="node1" presStyleIdx="1" presStyleCnt="5" custLinFactNeighborX="-74301" custLinFactNeighborY="46179"/>
      <dgm:spPr/>
    </dgm:pt>
    <dgm:pt modelId="{CB1627EA-4F74-45EB-9BEA-1771F3FF8DC8}" type="pres">
      <dgm:prSet presAssocID="{C53828A8-6490-4FF1-A2A5-734450799327}" presName="textBox5b" presStyleLbl="revTx" presStyleIdx="1" presStyleCnt="5" custScaleY="121524" custLinFactNeighborX="-59277" custLinFactNeighborY="-201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4BF0A-F099-4721-A17B-95EECB3E272A}" type="pres">
      <dgm:prSet presAssocID="{6699B370-8287-4082-BB93-5F66266763BD}" presName="bullet5c" presStyleLbl="node1" presStyleIdx="2" presStyleCnt="5" custLinFactNeighborX="-27299" custLinFactNeighborY="37331"/>
      <dgm:spPr/>
    </dgm:pt>
    <dgm:pt modelId="{434C851F-0479-4DB5-ADCA-FD996FED19BA}" type="pres">
      <dgm:prSet presAssocID="{6699B370-8287-4082-BB93-5F66266763BD}" presName="textBox5c" presStyleLbl="revTx" presStyleIdx="2" presStyleCnt="5" custLinFactNeighborX="-44251" custLinFactNeighborY="-277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B61FC1-C348-42A0-857D-D7342D188593}" type="pres">
      <dgm:prSet presAssocID="{B4826A5D-6F50-460F-ACD0-145154ECD06A}" presName="bullet5d" presStyleLbl="node1" presStyleIdx="3" presStyleCnt="5"/>
      <dgm:spPr/>
    </dgm:pt>
    <dgm:pt modelId="{34734A37-4C02-4DF2-BF32-E976A857695F}" type="pres">
      <dgm:prSet presAssocID="{B4826A5D-6F50-460F-ACD0-145154ECD06A}" presName="textBox5d" presStyleLbl="revTx" presStyleIdx="3" presStyleCnt="5" custLinFactNeighborX="-48143" custLinFactNeighborY="-259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DAFC1-FCDE-473E-AC3E-F35A90E61EC8}" type="pres">
      <dgm:prSet presAssocID="{9623731B-7CD0-43C2-A312-29E82541B8A4}" presName="bullet5e" presStyleLbl="node1" presStyleIdx="4" presStyleCnt="5" custLinFactX="100000" custLinFactNeighborX="129581" custLinFactNeighborY="-23702"/>
      <dgm:spPr/>
    </dgm:pt>
    <dgm:pt modelId="{7E0F072A-B4D2-4599-A522-BF7B07BB8660}" type="pres">
      <dgm:prSet presAssocID="{9623731B-7CD0-43C2-A312-29E82541B8A4}" presName="textBox5e" presStyleLbl="revTx" presStyleIdx="4" presStyleCnt="5" custLinFactNeighborX="-22462" custLinFactNeighborY="-14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00EED4-F835-4456-9260-2BFBBD99A9C8}" srcId="{6914AC5C-6D91-4CF1-B51E-479ECAEBFADE}" destId="{9623731B-7CD0-43C2-A312-29E82541B8A4}" srcOrd="4" destOrd="0" parTransId="{6FF46246-8F0C-49C3-800A-3B8304E5C87F}" sibTransId="{B536A993-B6D2-46F7-AD25-D27A2C4577D0}"/>
    <dgm:cxn modelId="{CC9839EF-8894-49F9-B3FC-FEF75840EC22}" srcId="{6914AC5C-6D91-4CF1-B51E-479ECAEBFADE}" destId="{6699B370-8287-4082-BB93-5F66266763BD}" srcOrd="2" destOrd="0" parTransId="{3AC32D54-5FAE-4E58-B33C-0841829BC410}" sibTransId="{5AFA3223-DC80-4836-8F0C-E5639CE8259E}"/>
    <dgm:cxn modelId="{45DD5437-6AD5-4D33-A63D-0971D4158B46}" type="presOf" srcId="{B4826A5D-6F50-460F-ACD0-145154ECD06A}" destId="{34734A37-4C02-4DF2-BF32-E976A857695F}" srcOrd="0" destOrd="0" presId="urn:microsoft.com/office/officeart/2005/8/layout/arrow2"/>
    <dgm:cxn modelId="{F6C98D52-7593-406F-BA7C-04C2ADF358E9}" srcId="{6914AC5C-6D91-4CF1-B51E-479ECAEBFADE}" destId="{B4826A5D-6F50-460F-ACD0-145154ECD06A}" srcOrd="3" destOrd="0" parTransId="{47FD5700-F227-40D8-84DD-6D54AE0D4206}" sibTransId="{EABB0A0C-F26A-4208-B00D-415D2E6E2C02}"/>
    <dgm:cxn modelId="{BE41E25B-0FF7-4FEC-9E2C-6B2D44988E6C}" type="presOf" srcId="{9623731B-7CD0-43C2-A312-29E82541B8A4}" destId="{7E0F072A-B4D2-4599-A522-BF7B07BB8660}" srcOrd="0" destOrd="0" presId="urn:microsoft.com/office/officeart/2005/8/layout/arrow2"/>
    <dgm:cxn modelId="{4843F6FE-ED04-4549-B4DB-F22C40F7BCE7}" type="presOf" srcId="{6699B370-8287-4082-BB93-5F66266763BD}" destId="{434C851F-0479-4DB5-ADCA-FD996FED19BA}" srcOrd="0" destOrd="0" presId="urn:microsoft.com/office/officeart/2005/8/layout/arrow2"/>
    <dgm:cxn modelId="{670E0575-32C5-4E36-AEA3-0D3F54ED6197}" type="presOf" srcId="{C53828A8-6490-4FF1-A2A5-734450799327}" destId="{CB1627EA-4F74-45EB-9BEA-1771F3FF8DC8}" srcOrd="0" destOrd="0" presId="urn:microsoft.com/office/officeart/2005/8/layout/arrow2"/>
    <dgm:cxn modelId="{49DB28D0-34BC-4930-B74A-3D10C7C4D950}" srcId="{6914AC5C-6D91-4CF1-B51E-479ECAEBFADE}" destId="{562EF2B9-7F2F-4BAC-8A40-EB0AD8CA1120}" srcOrd="0" destOrd="0" parTransId="{F316CF9C-3619-4CAA-AAA2-B70A6480FCD5}" sibTransId="{ABC570F0-239C-49C3-A93D-A5632B340953}"/>
    <dgm:cxn modelId="{FD95753E-DF10-4049-9FA6-79315F83AEC1}" type="presOf" srcId="{6914AC5C-6D91-4CF1-B51E-479ECAEBFADE}" destId="{37AA33A4-945E-4B9F-862F-A82F36854708}" srcOrd="0" destOrd="0" presId="urn:microsoft.com/office/officeart/2005/8/layout/arrow2"/>
    <dgm:cxn modelId="{99C63A9A-C1D9-4634-9F8C-9BE64D93BFC7}" srcId="{6914AC5C-6D91-4CF1-B51E-479ECAEBFADE}" destId="{C53828A8-6490-4FF1-A2A5-734450799327}" srcOrd="1" destOrd="0" parTransId="{FA8880B6-ED3D-4396-A534-D73B5B8B4AEC}" sibTransId="{902025AE-1B7F-446C-B0D7-B933F917DA28}"/>
    <dgm:cxn modelId="{BFA6E5F3-B62C-4463-8C6A-F04A3B175030}" type="presOf" srcId="{562EF2B9-7F2F-4BAC-8A40-EB0AD8CA1120}" destId="{91EF6B09-A958-4DFF-B242-C5CFAB53B225}" srcOrd="0" destOrd="0" presId="urn:microsoft.com/office/officeart/2005/8/layout/arrow2"/>
    <dgm:cxn modelId="{2C8FEAFE-13EB-45F8-99A0-539CC90D59F0}" type="presParOf" srcId="{37AA33A4-945E-4B9F-862F-A82F36854708}" destId="{E073D82F-29EC-4E5F-9965-D42598EFF3B3}" srcOrd="0" destOrd="0" presId="urn:microsoft.com/office/officeart/2005/8/layout/arrow2"/>
    <dgm:cxn modelId="{F6E1ED17-6A21-4345-9EC9-85B884D3BFA1}" type="presParOf" srcId="{37AA33A4-945E-4B9F-862F-A82F36854708}" destId="{FC130D7E-0186-46C1-B80B-9116B92F194C}" srcOrd="1" destOrd="0" presId="urn:microsoft.com/office/officeart/2005/8/layout/arrow2"/>
    <dgm:cxn modelId="{EAE9ACCA-3A42-46A1-9A54-442E62F39B3A}" type="presParOf" srcId="{FC130D7E-0186-46C1-B80B-9116B92F194C}" destId="{FCEA1569-DCC9-4B9F-9182-DEEC9D9E83B5}" srcOrd="0" destOrd="0" presId="urn:microsoft.com/office/officeart/2005/8/layout/arrow2"/>
    <dgm:cxn modelId="{4F030135-225E-46D2-AF3F-DD3D77AAD85E}" type="presParOf" srcId="{FC130D7E-0186-46C1-B80B-9116B92F194C}" destId="{91EF6B09-A958-4DFF-B242-C5CFAB53B225}" srcOrd="1" destOrd="0" presId="urn:microsoft.com/office/officeart/2005/8/layout/arrow2"/>
    <dgm:cxn modelId="{E2119E53-4254-40F5-9773-475F7CB91BDF}" type="presParOf" srcId="{FC130D7E-0186-46C1-B80B-9116B92F194C}" destId="{D3F68120-EE08-42F2-AFAC-4F127C6D0504}" srcOrd="2" destOrd="0" presId="urn:microsoft.com/office/officeart/2005/8/layout/arrow2"/>
    <dgm:cxn modelId="{2638479F-CFAB-4C53-8DB0-CA2CB7E3A1EB}" type="presParOf" srcId="{FC130D7E-0186-46C1-B80B-9116B92F194C}" destId="{CB1627EA-4F74-45EB-9BEA-1771F3FF8DC8}" srcOrd="3" destOrd="0" presId="urn:microsoft.com/office/officeart/2005/8/layout/arrow2"/>
    <dgm:cxn modelId="{A6BD6083-7F63-472F-8D81-F447F24C9C84}" type="presParOf" srcId="{FC130D7E-0186-46C1-B80B-9116B92F194C}" destId="{02C4BF0A-F099-4721-A17B-95EECB3E272A}" srcOrd="4" destOrd="0" presId="urn:microsoft.com/office/officeart/2005/8/layout/arrow2"/>
    <dgm:cxn modelId="{4AF4D6A3-6E81-41FC-A43B-78E685FACD56}" type="presParOf" srcId="{FC130D7E-0186-46C1-B80B-9116B92F194C}" destId="{434C851F-0479-4DB5-ADCA-FD996FED19BA}" srcOrd="5" destOrd="0" presId="urn:microsoft.com/office/officeart/2005/8/layout/arrow2"/>
    <dgm:cxn modelId="{5AB6EF74-4D56-43A3-B6D6-694CA8EFE9B9}" type="presParOf" srcId="{FC130D7E-0186-46C1-B80B-9116B92F194C}" destId="{93B61FC1-C348-42A0-857D-D7342D188593}" srcOrd="6" destOrd="0" presId="urn:microsoft.com/office/officeart/2005/8/layout/arrow2"/>
    <dgm:cxn modelId="{7D9FF220-07A8-4597-8B84-F906D2FB3514}" type="presParOf" srcId="{FC130D7E-0186-46C1-B80B-9116B92F194C}" destId="{34734A37-4C02-4DF2-BF32-E976A857695F}" srcOrd="7" destOrd="0" presId="urn:microsoft.com/office/officeart/2005/8/layout/arrow2"/>
    <dgm:cxn modelId="{C21A33A5-1F7F-4049-9EA3-4516287E1158}" type="presParOf" srcId="{FC130D7E-0186-46C1-B80B-9116B92F194C}" destId="{2A1DAFC1-FCDE-473E-AC3E-F35A90E61EC8}" srcOrd="8" destOrd="0" presId="urn:microsoft.com/office/officeart/2005/8/layout/arrow2"/>
    <dgm:cxn modelId="{D866CCD3-C7CC-455E-9192-05FD77658527}" type="presParOf" srcId="{FC130D7E-0186-46C1-B80B-9116B92F194C}" destId="{7E0F072A-B4D2-4599-A522-BF7B07BB866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6E582-73ED-4932-AA70-67F48088213D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C2E6042-1D8A-4761-A538-6C3858D8615A}">
      <dgm:prSet phldrT="[Texto]" custT="1"/>
      <dgm:spPr/>
      <dgm:t>
        <a:bodyPr/>
        <a:lstStyle/>
        <a:p>
          <a:r>
            <a:rPr lang="es-ES" sz="1800" b="1" dirty="0" smtClean="0"/>
            <a:t>1000</a:t>
          </a:r>
        </a:p>
        <a:p>
          <a:r>
            <a:rPr lang="es-ES" sz="1800" b="1" dirty="0" smtClean="0"/>
            <a:t>m3/d WW</a:t>
          </a:r>
        </a:p>
      </dgm:t>
    </dgm:pt>
    <dgm:pt modelId="{5003A48C-99C7-4A9D-AB95-B5C747B39048}" type="parTrans" cxnId="{5AFD903C-A25B-451F-AD72-1294F6556219}">
      <dgm:prSet/>
      <dgm:spPr/>
      <dgm:t>
        <a:bodyPr/>
        <a:lstStyle/>
        <a:p>
          <a:endParaRPr lang="es-ES" sz="1800"/>
        </a:p>
      </dgm:t>
    </dgm:pt>
    <dgm:pt modelId="{0C99A3BE-6B2E-409A-B438-8D91FE1F54BD}" type="sibTrans" cxnId="{5AFD903C-A25B-451F-AD72-1294F6556219}">
      <dgm:prSet/>
      <dgm:spPr/>
      <dgm:t>
        <a:bodyPr/>
        <a:lstStyle/>
        <a:p>
          <a:endParaRPr lang="es-ES" sz="1800"/>
        </a:p>
      </dgm:t>
    </dgm:pt>
    <dgm:pt modelId="{BF9E7F73-11CE-4FB5-95EF-A390310FA204}">
      <dgm:prSet phldrT="[Texto]" custT="1"/>
      <dgm:spPr/>
      <dgm:t>
        <a:bodyPr/>
        <a:lstStyle/>
        <a:p>
          <a:r>
            <a:rPr lang="es-ES" sz="1800" b="1" dirty="0" smtClean="0"/>
            <a:t>950 m3/d Reuse</a:t>
          </a:r>
        </a:p>
      </dgm:t>
    </dgm:pt>
    <dgm:pt modelId="{C5812F8B-D42A-4563-A5F9-4235F0AABAB6}" type="parTrans" cxnId="{77AF4791-7CF1-4E8D-B63A-3DDDD002E294}">
      <dgm:prSet/>
      <dgm:spPr/>
      <dgm:t>
        <a:bodyPr/>
        <a:lstStyle/>
        <a:p>
          <a:endParaRPr lang="es-ES" sz="1800"/>
        </a:p>
      </dgm:t>
    </dgm:pt>
    <dgm:pt modelId="{46D8788E-BEC8-48A7-99BA-77F862CCFF22}" type="sibTrans" cxnId="{77AF4791-7CF1-4E8D-B63A-3DDDD002E294}">
      <dgm:prSet/>
      <dgm:spPr/>
      <dgm:t>
        <a:bodyPr/>
        <a:lstStyle/>
        <a:p>
          <a:endParaRPr lang="es-ES" sz="1800"/>
        </a:p>
      </dgm:t>
    </dgm:pt>
    <dgm:pt modelId="{CEEF7106-C9F5-4BBB-893D-15246D9FDD2A}">
      <dgm:prSet phldrT="[Texto]" custT="1"/>
      <dgm:spPr/>
      <dgm:t>
        <a:bodyPr/>
        <a:lstStyle/>
        <a:p>
          <a:r>
            <a:rPr lang="es-ES" sz="1800" b="1" dirty="0" smtClean="0"/>
            <a:t>- 0,3kWh/m3</a:t>
          </a:r>
          <a:endParaRPr lang="es-ES" sz="1800" b="1" dirty="0"/>
        </a:p>
      </dgm:t>
    </dgm:pt>
    <dgm:pt modelId="{965F65EA-EFC7-4F81-B83A-2E17F9880E36}" type="parTrans" cxnId="{C5139649-2DD4-490B-A349-B9928E079A1C}">
      <dgm:prSet/>
      <dgm:spPr/>
      <dgm:t>
        <a:bodyPr/>
        <a:lstStyle/>
        <a:p>
          <a:endParaRPr lang="es-ES" sz="1800"/>
        </a:p>
      </dgm:t>
    </dgm:pt>
    <dgm:pt modelId="{91B93C1E-8502-4D86-BADF-8A290D10CD71}" type="sibTrans" cxnId="{C5139649-2DD4-490B-A349-B9928E079A1C}">
      <dgm:prSet/>
      <dgm:spPr/>
      <dgm:t>
        <a:bodyPr/>
        <a:lstStyle/>
        <a:p>
          <a:endParaRPr lang="es-ES" sz="1800"/>
        </a:p>
      </dgm:t>
    </dgm:pt>
    <dgm:pt modelId="{33D2A683-5BDF-4200-B775-5090828C4DAC}">
      <dgm:prSet phldrT="[Texto]" custT="1"/>
      <dgm:spPr/>
      <dgm:t>
        <a:bodyPr/>
        <a:lstStyle/>
        <a:p>
          <a:r>
            <a:rPr lang="es-ES" sz="1800" b="1" dirty="0" smtClean="0"/>
            <a:t>&gt;100 Ton/ </a:t>
          </a:r>
          <a:r>
            <a:rPr lang="es-ES" sz="1800" b="1" dirty="0" err="1" smtClean="0"/>
            <a:t>yr</a:t>
          </a:r>
          <a:endParaRPr lang="es-ES" sz="1800" b="1" dirty="0"/>
        </a:p>
      </dgm:t>
    </dgm:pt>
    <dgm:pt modelId="{52B45C19-809A-4C34-AB35-E04E71CC681B}" type="parTrans" cxnId="{91A9CC96-3623-4DE5-BB02-DA9680D6639A}">
      <dgm:prSet/>
      <dgm:spPr/>
      <dgm:t>
        <a:bodyPr/>
        <a:lstStyle/>
        <a:p>
          <a:endParaRPr lang="es-ES" sz="1800"/>
        </a:p>
      </dgm:t>
    </dgm:pt>
    <dgm:pt modelId="{D7FEFCCB-9024-4BDC-BED5-588DE0DE143F}" type="sibTrans" cxnId="{91A9CC96-3623-4DE5-BB02-DA9680D6639A}">
      <dgm:prSet/>
      <dgm:spPr/>
      <dgm:t>
        <a:bodyPr/>
        <a:lstStyle/>
        <a:p>
          <a:endParaRPr lang="es-ES" sz="1800"/>
        </a:p>
      </dgm:t>
    </dgm:pt>
    <dgm:pt modelId="{109C5CFE-4868-4816-9F9F-F62889635F7E}">
      <dgm:prSet phldrT="[Texto]" custT="1"/>
      <dgm:spPr/>
      <dgm:t>
        <a:bodyPr/>
        <a:lstStyle/>
        <a:p>
          <a:r>
            <a:rPr lang="es-ES" sz="2200" b="1" dirty="0" smtClean="0"/>
            <a:t>13,000 kg CH4/</a:t>
          </a:r>
          <a:r>
            <a:rPr lang="es-ES" sz="2200" b="1" dirty="0" err="1" smtClean="0"/>
            <a:t>yr</a:t>
          </a:r>
          <a:endParaRPr lang="es-ES" sz="2200" b="1" dirty="0"/>
        </a:p>
      </dgm:t>
    </dgm:pt>
    <dgm:pt modelId="{1EC8A513-9C4B-4E07-B239-2C4CFF8F4FE8}" type="parTrans" cxnId="{81BCCBF9-E661-4D5C-BB3F-462C3BBC4E8A}">
      <dgm:prSet/>
      <dgm:spPr/>
      <dgm:t>
        <a:bodyPr/>
        <a:lstStyle/>
        <a:p>
          <a:endParaRPr lang="es-ES" sz="1800"/>
        </a:p>
      </dgm:t>
    </dgm:pt>
    <dgm:pt modelId="{5EED01EE-7C63-4C1E-8068-4F7BF52953C2}" type="sibTrans" cxnId="{81BCCBF9-E661-4D5C-BB3F-462C3BBC4E8A}">
      <dgm:prSet/>
      <dgm:spPr/>
      <dgm:t>
        <a:bodyPr/>
        <a:lstStyle/>
        <a:p>
          <a:endParaRPr lang="es-ES" sz="1800"/>
        </a:p>
      </dgm:t>
    </dgm:pt>
    <dgm:pt modelId="{2957F7B3-86C4-4085-8159-259DD62C9DC5}">
      <dgm:prSet phldrT="[Texto]" custT="1"/>
      <dgm:spPr/>
      <dgm:t>
        <a:bodyPr/>
        <a:lstStyle/>
        <a:p>
          <a:r>
            <a:rPr lang="es-ES" sz="1800" b="1" dirty="0" smtClean="0"/>
            <a:t>40-60 Ton/ </a:t>
          </a:r>
          <a:r>
            <a:rPr lang="es-ES" sz="1800" b="1" dirty="0" err="1" smtClean="0"/>
            <a:t>yr</a:t>
          </a:r>
          <a:r>
            <a:rPr lang="es-ES" sz="1800" b="1" dirty="0" smtClean="0"/>
            <a:t> </a:t>
          </a:r>
          <a:r>
            <a:rPr lang="es-ES" sz="1800" b="1" dirty="0" err="1" smtClean="0"/>
            <a:t>biomass</a:t>
          </a:r>
          <a:endParaRPr lang="es-ES" sz="1800" b="1" dirty="0"/>
        </a:p>
      </dgm:t>
    </dgm:pt>
    <dgm:pt modelId="{2E3C7D31-96C2-4B7E-938A-A8155D76E7DC}" type="parTrans" cxnId="{6167159A-0AE7-4A43-894A-69DF2F25EF99}">
      <dgm:prSet/>
      <dgm:spPr/>
      <dgm:t>
        <a:bodyPr/>
        <a:lstStyle/>
        <a:p>
          <a:endParaRPr lang="es-ES" sz="1800"/>
        </a:p>
      </dgm:t>
    </dgm:pt>
    <dgm:pt modelId="{7DAA870B-92B3-4788-B50E-96C375C5F06C}" type="sibTrans" cxnId="{6167159A-0AE7-4A43-894A-69DF2F25EF99}">
      <dgm:prSet/>
      <dgm:spPr/>
      <dgm:t>
        <a:bodyPr/>
        <a:lstStyle/>
        <a:p>
          <a:endParaRPr lang="es-ES" sz="1800"/>
        </a:p>
      </dgm:t>
    </dgm:pt>
    <dgm:pt modelId="{A74795D7-0BA9-436C-96E8-2073FB2CFCEB}" type="pres">
      <dgm:prSet presAssocID="{D4A6E582-73ED-4932-AA70-67F4808821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F1F851-9ED4-44B5-9A78-EAF01747B78A}" type="pres">
      <dgm:prSet presAssocID="{BC2E6042-1D8A-4761-A538-6C3858D8615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78869F-84EE-4C59-8D74-1C260EBA1C8E}" type="pres">
      <dgm:prSet presAssocID="{BC2E6042-1D8A-4761-A538-6C3858D8615A}" presName="spNode" presStyleCnt="0"/>
      <dgm:spPr/>
      <dgm:t>
        <a:bodyPr/>
        <a:lstStyle/>
        <a:p>
          <a:endParaRPr lang="es-ES"/>
        </a:p>
      </dgm:t>
    </dgm:pt>
    <dgm:pt modelId="{A658980A-6CDD-4D3F-A55D-6F5BF7227F05}" type="pres">
      <dgm:prSet presAssocID="{0C99A3BE-6B2E-409A-B438-8D91FE1F54BD}" presName="sibTrans" presStyleLbl="sibTrans1D1" presStyleIdx="0" presStyleCnt="6"/>
      <dgm:spPr/>
      <dgm:t>
        <a:bodyPr/>
        <a:lstStyle/>
        <a:p>
          <a:endParaRPr lang="es-ES"/>
        </a:p>
      </dgm:t>
    </dgm:pt>
    <dgm:pt modelId="{157FE595-113D-426E-BCCE-69F20322948A}" type="pres">
      <dgm:prSet presAssocID="{BF9E7F73-11CE-4FB5-95EF-A390310FA2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DB0046-6A63-4D5F-AAC4-799C00BDACF7}" type="pres">
      <dgm:prSet presAssocID="{BF9E7F73-11CE-4FB5-95EF-A390310FA204}" presName="spNode" presStyleCnt="0"/>
      <dgm:spPr/>
      <dgm:t>
        <a:bodyPr/>
        <a:lstStyle/>
        <a:p>
          <a:endParaRPr lang="es-ES"/>
        </a:p>
      </dgm:t>
    </dgm:pt>
    <dgm:pt modelId="{E7BDA132-0A75-4792-A0BC-1AFB4FD4B5D9}" type="pres">
      <dgm:prSet presAssocID="{46D8788E-BEC8-48A7-99BA-77F862CCFF22}" presName="sibTrans" presStyleLbl="sibTrans1D1" presStyleIdx="1" presStyleCnt="6"/>
      <dgm:spPr/>
      <dgm:t>
        <a:bodyPr/>
        <a:lstStyle/>
        <a:p>
          <a:endParaRPr lang="es-ES"/>
        </a:p>
      </dgm:t>
    </dgm:pt>
    <dgm:pt modelId="{F0932C4C-53DF-4B87-B476-B889DA7837B9}" type="pres">
      <dgm:prSet presAssocID="{CEEF7106-C9F5-4BBB-893D-15246D9FDD2A}" presName="node" presStyleLbl="node1" presStyleIdx="2" presStyleCnt="6" custScaleX="1183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F9F184-B5E7-4501-AEB4-A5B6B02E0C7A}" type="pres">
      <dgm:prSet presAssocID="{CEEF7106-C9F5-4BBB-893D-15246D9FDD2A}" presName="spNode" presStyleCnt="0"/>
      <dgm:spPr/>
      <dgm:t>
        <a:bodyPr/>
        <a:lstStyle/>
        <a:p>
          <a:endParaRPr lang="es-ES"/>
        </a:p>
      </dgm:t>
    </dgm:pt>
    <dgm:pt modelId="{0333EAC6-F010-4DC0-A487-6E3BB6C0D4F4}" type="pres">
      <dgm:prSet presAssocID="{91B93C1E-8502-4D86-BADF-8A290D10CD71}" presName="sibTrans" presStyleLbl="sibTrans1D1" presStyleIdx="2" presStyleCnt="6"/>
      <dgm:spPr/>
      <dgm:t>
        <a:bodyPr/>
        <a:lstStyle/>
        <a:p>
          <a:endParaRPr lang="es-ES"/>
        </a:p>
      </dgm:t>
    </dgm:pt>
    <dgm:pt modelId="{9BE9CFAB-A208-4DDC-BAB9-4822B1082414}" type="pres">
      <dgm:prSet presAssocID="{33D2A683-5BDF-4200-B775-5090828C4D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D8EF7-EF4A-4208-B675-6ADDF306A522}" type="pres">
      <dgm:prSet presAssocID="{33D2A683-5BDF-4200-B775-5090828C4DAC}" presName="spNode" presStyleCnt="0"/>
      <dgm:spPr/>
      <dgm:t>
        <a:bodyPr/>
        <a:lstStyle/>
        <a:p>
          <a:endParaRPr lang="es-ES"/>
        </a:p>
      </dgm:t>
    </dgm:pt>
    <dgm:pt modelId="{596A24BE-DA61-4C47-B08B-F2D0BA3CCBB1}" type="pres">
      <dgm:prSet presAssocID="{D7FEFCCB-9024-4BDC-BED5-588DE0DE143F}" presName="sibTrans" presStyleLbl="sibTrans1D1" presStyleIdx="3" presStyleCnt="6"/>
      <dgm:spPr/>
      <dgm:t>
        <a:bodyPr/>
        <a:lstStyle/>
        <a:p>
          <a:endParaRPr lang="es-ES"/>
        </a:p>
      </dgm:t>
    </dgm:pt>
    <dgm:pt modelId="{5C00CBF8-3F24-4196-AFF4-180A05F70286}" type="pres">
      <dgm:prSet presAssocID="{109C5CFE-4868-4816-9F9F-F62889635F7E}" presName="node" presStyleLbl="node1" presStyleIdx="4" presStyleCnt="6" custScaleX="1135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57C70D-B01F-4BC3-826D-D327B0009B85}" type="pres">
      <dgm:prSet presAssocID="{109C5CFE-4868-4816-9F9F-F62889635F7E}" presName="spNode" presStyleCnt="0"/>
      <dgm:spPr/>
      <dgm:t>
        <a:bodyPr/>
        <a:lstStyle/>
        <a:p>
          <a:endParaRPr lang="es-ES"/>
        </a:p>
      </dgm:t>
    </dgm:pt>
    <dgm:pt modelId="{29566EDC-B544-444B-9567-36AFB4DEF50D}" type="pres">
      <dgm:prSet presAssocID="{5EED01EE-7C63-4C1E-8068-4F7BF52953C2}" presName="sibTrans" presStyleLbl="sibTrans1D1" presStyleIdx="4" presStyleCnt="6"/>
      <dgm:spPr/>
      <dgm:t>
        <a:bodyPr/>
        <a:lstStyle/>
        <a:p>
          <a:endParaRPr lang="es-ES"/>
        </a:p>
      </dgm:t>
    </dgm:pt>
    <dgm:pt modelId="{F7CD8251-990A-470B-BB3F-9F04EF8002B4}" type="pres">
      <dgm:prSet presAssocID="{2957F7B3-86C4-4085-8159-259DD62C9D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CDC607-0ABB-4AB4-8D9D-8A1CCC135FDC}" type="pres">
      <dgm:prSet presAssocID="{2957F7B3-86C4-4085-8159-259DD62C9DC5}" presName="spNode" presStyleCnt="0"/>
      <dgm:spPr/>
      <dgm:t>
        <a:bodyPr/>
        <a:lstStyle/>
        <a:p>
          <a:endParaRPr lang="es-ES"/>
        </a:p>
      </dgm:t>
    </dgm:pt>
    <dgm:pt modelId="{3F17DAD8-3569-49BB-A19F-539E3B5A41B5}" type="pres">
      <dgm:prSet presAssocID="{7DAA870B-92B3-4788-B50E-96C375C5F06C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9C0E608C-0204-4611-B438-4D8CF3A3834D}" type="presOf" srcId="{46D8788E-BEC8-48A7-99BA-77F862CCFF22}" destId="{E7BDA132-0A75-4792-A0BC-1AFB4FD4B5D9}" srcOrd="0" destOrd="0" presId="urn:microsoft.com/office/officeart/2005/8/layout/cycle5"/>
    <dgm:cxn modelId="{6167159A-0AE7-4A43-894A-69DF2F25EF99}" srcId="{D4A6E582-73ED-4932-AA70-67F48088213D}" destId="{2957F7B3-86C4-4085-8159-259DD62C9DC5}" srcOrd="5" destOrd="0" parTransId="{2E3C7D31-96C2-4B7E-938A-A8155D76E7DC}" sibTransId="{7DAA870B-92B3-4788-B50E-96C375C5F06C}"/>
    <dgm:cxn modelId="{77AF4791-7CF1-4E8D-B63A-3DDDD002E294}" srcId="{D4A6E582-73ED-4932-AA70-67F48088213D}" destId="{BF9E7F73-11CE-4FB5-95EF-A390310FA204}" srcOrd="1" destOrd="0" parTransId="{C5812F8B-D42A-4563-A5F9-4235F0AABAB6}" sibTransId="{46D8788E-BEC8-48A7-99BA-77F862CCFF22}"/>
    <dgm:cxn modelId="{7A1B9438-A70D-4FC9-A086-2228546A3900}" type="presOf" srcId="{BC2E6042-1D8A-4761-A538-6C3858D8615A}" destId="{CFF1F851-9ED4-44B5-9A78-EAF01747B78A}" srcOrd="0" destOrd="0" presId="urn:microsoft.com/office/officeart/2005/8/layout/cycle5"/>
    <dgm:cxn modelId="{DB6B4DFB-7836-4F53-B468-84972B741422}" type="presOf" srcId="{0C99A3BE-6B2E-409A-B438-8D91FE1F54BD}" destId="{A658980A-6CDD-4D3F-A55D-6F5BF7227F05}" srcOrd="0" destOrd="0" presId="urn:microsoft.com/office/officeart/2005/8/layout/cycle5"/>
    <dgm:cxn modelId="{5AFD903C-A25B-451F-AD72-1294F6556219}" srcId="{D4A6E582-73ED-4932-AA70-67F48088213D}" destId="{BC2E6042-1D8A-4761-A538-6C3858D8615A}" srcOrd="0" destOrd="0" parTransId="{5003A48C-99C7-4A9D-AB95-B5C747B39048}" sibTransId="{0C99A3BE-6B2E-409A-B438-8D91FE1F54BD}"/>
    <dgm:cxn modelId="{08AC30B5-082C-4E1A-A8A7-50FE1450A51E}" type="presOf" srcId="{BF9E7F73-11CE-4FB5-95EF-A390310FA204}" destId="{157FE595-113D-426E-BCCE-69F20322948A}" srcOrd="0" destOrd="0" presId="urn:microsoft.com/office/officeart/2005/8/layout/cycle5"/>
    <dgm:cxn modelId="{DDCBC95A-DFB0-4A94-AFAA-12A2CB1EA7FE}" type="presOf" srcId="{91B93C1E-8502-4D86-BADF-8A290D10CD71}" destId="{0333EAC6-F010-4DC0-A487-6E3BB6C0D4F4}" srcOrd="0" destOrd="0" presId="urn:microsoft.com/office/officeart/2005/8/layout/cycle5"/>
    <dgm:cxn modelId="{22718FB0-E8B2-426C-96F0-9E0AAD7E0B2C}" type="presOf" srcId="{2957F7B3-86C4-4085-8159-259DD62C9DC5}" destId="{F7CD8251-990A-470B-BB3F-9F04EF8002B4}" srcOrd="0" destOrd="0" presId="urn:microsoft.com/office/officeart/2005/8/layout/cycle5"/>
    <dgm:cxn modelId="{301886F0-1DEA-4F82-BBE0-CCCA1FAA4682}" type="presOf" srcId="{5EED01EE-7C63-4C1E-8068-4F7BF52953C2}" destId="{29566EDC-B544-444B-9567-36AFB4DEF50D}" srcOrd="0" destOrd="0" presId="urn:microsoft.com/office/officeart/2005/8/layout/cycle5"/>
    <dgm:cxn modelId="{BA7322B4-13E7-4A4D-822D-A7C574BA2D87}" type="presOf" srcId="{109C5CFE-4868-4816-9F9F-F62889635F7E}" destId="{5C00CBF8-3F24-4196-AFF4-180A05F70286}" srcOrd="0" destOrd="0" presId="urn:microsoft.com/office/officeart/2005/8/layout/cycle5"/>
    <dgm:cxn modelId="{B669CB8B-B345-4F90-9BE7-F10CF72DF2B7}" type="presOf" srcId="{7DAA870B-92B3-4788-B50E-96C375C5F06C}" destId="{3F17DAD8-3569-49BB-A19F-539E3B5A41B5}" srcOrd="0" destOrd="0" presId="urn:microsoft.com/office/officeart/2005/8/layout/cycle5"/>
    <dgm:cxn modelId="{70AAFEC4-3289-4662-B489-AAB3E687DFA2}" type="presOf" srcId="{CEEF7106-C9F5-4BBB-893D-15246D9FDD2A}" destId="{F0932C4C-53DF-4B87-B476-B889DA7837B9}" srcOrd="0" destOrd="0" presId="urn:microsoft.com/office/officeart/2005/8/layout/cycle5"/>
    <dgm:cxn modelId="{91A9CC96-3623-4DE5-BB02-DA9680D6639A}" srcId="{D4A6E582-73ED-4932-AA70-67F48088213D}" destId="{33D2A683-5BDF-4200-B775-5090828C4DAC}" srcOrd="3" destOrd="0" parTransId="{52B45C19-809A-4C34-AB35-E04E71CC681B}" sibTransId="{D7FEFCCB-9024-4BDC-BED5-588DE0DE143F}"/>
    <dgm:cxn modelId="{81BCCBF9-E661-4D5C-BB3F-462C3BBC4E8A}" srcId="{D4A6E582-73ED-4932-AA70-67F48088213D}" destId="{109C5CFE-4868-4816-9F9F-F62889635F7E}" srcOrd="4" destOrd="0" parTransId="{1EC8A513-9C4B-4E07-B239-2C4CFF8F4FE8}" sibTransId="{5EED01EE-7C63-4C1E-8068-4F7BF52953C2}"/>
    <dgm:cxn modelId="{0269849A-7FCF-4DC8-BC37-385283492B6A}" type="presOf" srcId="{33D2A683-5BDF-4200-B775-5090828C4DAC}" destId="{9BE9CFAB-A208-4DDC-BAB9-4822B1082414}" srcOrd="0" destOrd="0" presId="urn:microsoft.com/office/officeart/2005/8/layout/cycle5"/>
    <dgm:cxn modelId="{C5139649-2DD4-490B-A349-B9928E079A1C}" srcId="{D4A6E582-73ED-4932-AA70-67F48088213D}" destId="{CEEF7106-C9F5-4BBB-893D-15246D9FDD2A}" srcOrd="2" destOrd="0" parTransId="{965F65EA-EFC7-4F81-B83A-2E17F9880E36}" sibTransId="{91B93C1E-8502-4D86-BADF-8A290D10CD71}"/>
    <dgm:cxn modelId="{445C0C16-1F59-4938-9342-C1C13BE8D7EC}" type="presOf" srcId="{D4A6E582-73ED-4932-AA70-67F48088213D}" destId="{A74795D7-0BA9-436C-96E8-2073FB2CFCEB}" srcOrd="0" destOrd="0" presId="urn:microsoft.com/office/officeart/2005/8/layout/cycle5"/>
    <dgm:cxn modelId="{8FB5DC28-DB4C-4FC6-BE0E-B4EB47A371BF}" type="presOf" srcId="{D7FEFCCB-9024-4BDC-BED5-588DE0DE143F}" destId="{596A24BE-DA61-4C47-B08B-F2D0BA3CCBB1}" srcOrd="0" destOrd="0" presId="urn:microsoft.com/office/officeart/2005/8/layout/cycle5"/>
    <dgm:cxn modelId="{6B887FBE-2307-48D4-8581-11333504E70B}" type="presParOf" srcId="{A74795D7-0BA9-436C-96E8-2073FB2CFCEB}" destId="{CFF1F851-9ED4-44B5-9A78-EAF01747B78A}" srcOrd="0" destOrd="0" presId="urn:microsoft.com/office/officeart/2005/8/layout/cycle5"/>
    <dgm:cxn modelId="{67BF7C4E-E713-4871-B4AF-9E5D7DAB21ED}" type="presParOf" srcId="{A74795D7-0BA9-436C-96E8-2073FB2CFCEB}" destId="{4678869F-84EE-4C59-8D74-1C260EBA1C8E}" srcOrd="1" destOrd="0" presId="urn:microsoft.com/office/officeart/2005/8/layout/cycle5"/>
    <dgm:cxn modelId="{5C02094A-3F4E-4C26-B501-A1910DA83A65}" type="presParOf" srcId="{A74795D7-0BA9-436C-96E8-2073FB2CFCEB}" destId="{A658980A-6CDD-4D3F-A55D-6F5BF7227F05}" srcOrd="2" destOrd="0" presId="urn:microsoft.com/office/officeart/2005/8/layout/cycle5"/>
    <dgm:cxn modelId="{A37E6C3E-86E3-438A-8FE6-0AD7098FEA4E}" type="presParOf" srcId="{A74795D7-0BA9-436C-96E8-2073FB2CFCEB}" destId="{157FE595-113D-426E-BCCE-69F20322948A}" srcOrd="3" destOrd="0" presId="urn:microsoft.com/office/officeart/2005/8/layout/cycle5"/>
    <dgm:cxn modelId="{6E83E56B-76D3-4BD5-9A76-9A0053955634}" type="presParOf" srcId="{A74795D7-0BA9-436C-96E8-2073FB2CFCEB}" destId="{35DB0046-6A63-4D5F-AAC4-799C00BDACF7}" srcOrd="4" destOrd="0" presId="urn:microsoft.com/office/officeart/2005/8/layout/cycle5"/>
    <dgm:cxn modelId="{FE2C3521-5BF2-4711-A9EF-2E2AD50D1D32}" type="presParOf" srcId="{A74795D7-0BA9-436C-96E8-2073FB2CFCEB}" destId="{E7BDA132-0A75-4792-A0BC-1AFB4FD4B5D9}" srcOrd="5" destOrd="0" presId="urn:microsoft.com/office/officeart/2005/8/layout/cycle5"/>
    <dgm:cxn modelId="{8D7802BD-9D9D-4E41-B165-B4DFFA8827BF}" type="presParOf" srcId="{A74795D7-0BA9-436C-96E8-2073FB2CFCEB}" destId="{F0932C4C-53DF-4B87-B476-B889DA7837B9}" srcOrd="6" destOrd="0" presId="urn:microsoft.com/office/officeart/2005/8/layout/cycle5"/>
    <dgm:cxn modelId="{97129652-ABBA-44D2-95C1-2E2B630291A5}" type="presParOf" srcId="{A74795D7-0BA9-436C-96E8-2073FB2CFCEB}" destId="{33F9F184-B5E7-4501-AEB4-A5B6B02E0C7A}" srcOrd="7" destOrd="0" presId="urn:microsoft.com/office/officeart/2005/8/layout/cycle5"/>
    <dgm:cxn modelId="{CB6AD322-6E6D-4ED2-BBC7-43023A94884B}" type="presParOf" srcId="{A74795D7-0BA9-436C-96E8-2073FB2CFCEB}" destId="{0333EAC6-F010-4DC0-A487-6E3BB6C0D4F4}" srcOrd="8" destOrd="0" presId="urn:microsoft.com/office/officeart/2005/8/layout/cycle5"/>
    <dgm:cxn modelId="{E6E3C0CA-54D3-4EE4-A416-5DF52382EB6C}" type="presParOf" srcId="{A74795D7-0BA9-436C-96E8-2073FB2CFCEB}" destId="{9BE9CFAB-A208-4DDC-BAB9-4822B1082414}" srcOrd="9" destOrd="0" presId="urn:microsoft.com/office/officeart/2005/8/layout/cycle5"/>
    <dgm:cxn modelId="{B605D82F-6E60-4A16-8859-6E20131354AA}" type="presParOf" srcId="{A74795D7-0BA9-436C-96E8-2073FB2CFCEB}" destId="{CCBD8EF7-EF4A-4208-B675-6ADDF306A522}" srcOrd="10" destOrd="0" presId="urn:microsoft.com/office/officeart/2005/8/layout/cycle5"/>
    <dgm:cxn modelId="{9F0AF29C-7992-479D-B20F-2B212A29B214}" type="presParOf" srcId="{A74795D7-0BA9-436C-96E8-2073FB2CFCEB}" destId="{596A24BE-DA61-4C47-B08B-F2D0BA3CCBB1}" srcOrd="11" destOrd="0" presId="urn:microsoft.com/office/officeart/2005/8/layout/cycle5"/>
    <dgm:cxn modelId="{CA0FE3E6-7682-450B-803F-7CBE10779F91}" type="presParOf" srcId="{A74795D7-0BA9-436C-96E8-2073FB2CFCEB}" destId="{5C00CBF8-3F24-4196-AFF4-180A05F70286}" srcOrd="12" destOrd="0" presId="urn:microsoft.com/office/officeart/2005/8/layout/cycle5"/>
    <dgm:cxn modelId="{B4E0FF35-9DA7-4D2D-BC90-61EF9D187A47}" type="presParOf" srcId="{A74795D7-0BA9-436C-96E8-2073FB2CFCEB}" destId="{2C57C70D-B01F-4BC3-826D-D327B0009B85}" srcOrd="13" destOrd="0" presId="urn:microsoft.com/office/officeart/2005/8/layout/cycle5"/>
    <dgm:cxn modelId="{66B61106-7BD3-42CD-BE75-B3D23C90A44A}" type="presParOf" srcId="{A74795D7-0BA9-436C-96E8-2073FB2CFCEB}" destId="{29566EDC-B544-444B-9567-36AFB4DEF50D}" srcOrd="14" destOrd="0" presId="urn:microsoft.com/office/officeart/2005/8/layout/cycle5"/>
    <dgm:cxn modelId="{FDF94F68-CA68-4938-B95E-A6707844B0F5}" type="presParOf" srcId="{A74795D7-0BA9-436C-96E8-2073FB2CFCEB}" destId="{F7CD8251-990A-470B-BB3F-9F04EF8002B4}" srcOrd="15" destOrd="0" presId="urn:microsoft.com/office/officeart/2005/8/layout/cycle5"/>
    <dgm:cxn modelId="{BC5BAA34-DC46-409C-99DA-5A3A2B36B76E}" type="presParOf" srcId="{A74795D7-0BA9-436C-96E8-2073FB2CFCEB}" destId="{5ECDC607-0ABB-4AB4-8D9D-8A1CCC135FDC}" srcOrd="16" destOrd="0" presId="urn:microsoft.com/office/officeart/2005/8/layout/cycle5"/>
    <dgm:cxn modelId="{4BBFF5BD-2AF7-4D5C-9736-536CB679F313}" type="presParOf" srcId="{A74795D7-0BA9-436C-96E8-2073FB2CFCEB}" destId="{3F17DAD8-3569-49BB-A19F-539E3B5A41B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66A41-33C8-408E-A45D-11BEA76555D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6E2819E-8F8F-4669-A65C-F8F7D5DFAFDB}">
      <dgm:prSet phldrT="[Texto]" custT="1"/>
      <dgm:spPr/>
      <dgm:t>
        <a:bodyPr/>
        <a:lstStyle/>
        <a:p>
          <a:r>
            <a:rPr lang="es-ES" sz="2400" b="1" dirty="0" err="1" smtClean="0"/>
            <a:t>Low</a:t>
          </a:r>
          <a:r>
            <a:rPr lang="es-ES" sz="2400" b="1" dirty="0" smtClean="0"/>
            <a:t> CAPEX : HRAP </a:t>
          </a:r>
          <a:endParaRPr lang="es-ES" sz="2400" b="1" dirty="0"/>
        </a:p>
      </dgm:t>
    </dgm:pt>
    <dgm:pt modelId="{DC013CCB-0E2A-40B5-82B4-43482C272744}" type="parTrans" cxnId="{5B31A979-DDC4-4D6B-A50E-0F80B9765A66}">
      <dgm:prSet/>
      <dgm:spPr/>
      <dgm:t>
        <a:bodyPr/>
        <a:lstStyle/>
        <a:p>
          <a:endParaRPr lang="es-ES" sz="2000" b="1"/>
        </a:p>
      </dgm:t>
    </dgm:pt>
    <dgm:pt modelId="{AB845540-DBEC-45F4-9D0B-245F8ADDDBAB}" type="sibTrans" cxnId="{5B31A979-DDC4-4D6B-A50E-0F80B9765A66}">
      <dgm:prSet/>
      <dgm:spPr/>
      <dgm:t>
        <a:bodyPr/>
        <a:lstStyle/>
        <a:p>
          <a:endParaRPr lang="es-ES" sz="2000" b="1"/>
        </a:p>
      </dgm:t>
    </dgm:pt>
    <dgm:pt modelId="{C64BC1D5-F69A-4A77-907F-93E3AB6F27D6}">
      <dgm:prSet phldrT="[Texto]" custT="1"/>
      <dgm:spPr/>
      <dgm:t>
        <a:bodyPr/>
        <a:lstStyle/>
        <a:p>
          <a:r>
            <a:rPr lang="es-ES" sz="2400" b="1" dirty="0" err="1" smtClean="0"/>
            <a:t>Size</a:t>
          </a:r>
          <a:r>
            <a:rPr lang="es-ES" sz="2400" b="1" dirty="0" smtClean="0"/>
            <a:t> </a:t>
          </a:r>
          <a:r>
            <a:rPr lang="es-ES" sz="2400" b="1" dirty="0" err="1" smtClean="0"/>
            <a:t>matters</a:t>
          </a:r>
          <a:r>
            <a:rPr lang="es-ES" sz="2400" b="1" dirty="0" smtClean="0"/>
            <a:t>: HRAP &gt; 5000 m2</a:t>
          </a:r>
          <a:endParaRPr lang="es-ES" sz="2400" b="1" dirty="0"/>
        </a:p>
      </dgm:t>
    </dgm:pt>
    <dgm:pt modelId="{7684C228-E4DE-4BAA-8CFA-ADF151C18990}" type="parTrans" cxnId="{324FE564-2EBB-40FD-9AFF-2E9025662A4B}">
      <dgm:prSet/>
      <dgm:spPr/>
      <dgm:t>
        <a:bodyPr/>
        <a:lstStyle/>
        <a:p>
          <a:endParaRPr lang="es-ES" sz="2000" b="1"/>
        </a:p>
      </dgm:t>
    </dgm:pt>
    <dgm:pt modelId="{B010A047-6E6F-480A-975B-8E293DBBDFD7}" type="sibTrans" cxnId="{324FE564-2EBB-40FD-9AFF-2E9025662A4B}">
      <dgm:prSet/>
      <dgm:spPr/>
      <dgm:t>
        <a:bodyPr/>
        <a:lstStyle/>
        <a:p>
          <a:endParaRPr lang="es-ES" sz="2000" b="1"/>
        </a:p>
      </dgm:t>
    </dgm:pt>
    <dgm:pt modelId="{377E953D-FD6B-46F5-A50C-3AB4F7BB21A2}">
      <dgm:prSet phldrT="[Texto]" custT="1"/>
      <dgm:spPr/>
      <dgm:t>
        <a:bodyPr/>
        <a:lstStyle/>
        <a:p>
          <a:r>
            <a:rPr lang="es-ES" sz="2400" b="1" dirty="0" smtClean="0"/>
            <a:t>  </a:t>
          </a:r>
          <a:r>
            <a:rPr lang="es-ES" sz="2400" b="1" dirty="0" err="1" smtClean="0"/>
            <a:t>Species</a:t>
          </a:r>
          <a:r>
            <a:rPr lang="es-ES" sz="2400" b="1" dirty="0" smtClean="0"/>
            <a:t> </a:t>
          </a:r>
          <a:r>
            <a:rPr lang="es-ES" sz="2400" b="1" dirty="0" err="1" smtClean="0"/>
            <a:t>not</a:t>
          </a:r>
          <a:r>
            <a:rPr lang="es-ES" sz="2400" b="1" dirty="0" smtClean="0"/>
            <a:t> </a:t>
          </a:r>
          <a:r>
            <a:rPr lang="es-ES" sz="2400" b="1" dirty="0" err="1" smtClean="0"/>
            <a:t>controllable</a:t>
          </a:r>
          <a:r>
            <a:rPr lang="es-ES" sz="2400" b="1" dirty="0" smtClean="0"/>
            <a:t> in open </a:t>
          </a:r>
          <a:r>
            <a:rPr lang="es-ES" sz="2400" b="1" dirty="0" err="1" smtClean="0"/>
            <a:t>systems</a:t>
          </a:r>
          <a:endParaRPr lang="es-ES" sz="2400" b="1" dirty="0"/>
        </a:p>
      </dgm:t>
    </dgm:pt>
    <dgm:pt modelId="{7F342007-C24A-4691-915C-77375C0EB0FB}" type="parTrans" cxnId="{CDF892CB-40CB-4C0B-AE46-A44AA25A7A18}">
      <dgm:prSet/>
      <dgm:spPr/>
      <dgm:t>
        <a:bodyPr/>
        <a:lstStyle/>
        <a:p>
          <a:endParaRPr lang="es-ES" sz="2000" b="1"/>
        </a:p>
      </dgm:t>
    </dgm:pt>
    <dgm:pt modelId="{C609156C-5C30-483C-8F40-D4E3B1B3A38C}" type="sibTrans" cxnId="{CDF892CB-40CB-4C0B-AE46-A44AA25A7A18}">
      <dgm:prSet/>
      <dgm:spPr/>
      <dgm:t>
        <a:bodyPr/>
        <a:lstStyle/>
        <a:p>
          <a:endParaRPr lang="es-ES" sz="2000" b="1"/>
        </a:p>
      </dgm:t>
    </dgm:pt>
    <dgm:pt modelId="{4570940F-7A83-4F18-858C-EE74A42321B0}">
      <dgm:prSet phldrT="[Texto]" custT="1"/>
      <dgm:spPr/>
      <dgm:t>
        <a:bodyPr/>
        <a:lstStyle/>
        <a:p>
          <a:r>
            <a:rPr lang="es-ES" sz="2400" b="1" dirty="0" err="1" smtClean="0"/>
            <a:t>Recycle</a:t>
          </a:r>
          <a:r>
            <a:rPr lang="es-ES" sz="2400" b="1" dirty="0" smtClean="0"/>
            <a:t> </a:t>
          </a:r>
          <a:r>
            <a:rPr lang="es-ES" sz="2400" b="1" dirty="0" err="1" smtClean="0"/>
            <a:t>Nutrients</a:t>
          </a:r>
          <a:r>
            <a:rPr lang="es-ES" sz="2400" b="1" dirty="0" smtClean="0"/>
            <a:t> (N&amp;P)</a:t>
          </a:r>
          <a:endParaRPr lang="es-ES" sz="2400" b="1" dirty="0"/>
        </a:p>
      </dgm:t>
    </dgm:pt>
    <dgm:pt modelId="{44BC3AE9-D054-4AAB-87D0-D113EFBEDB44}" type="parTrans" cxnId="{846211EC-3EC4-44D6-A4CB-9447E0839B29}">
      <dgm:prSet/>
      <dgm:spPr/>
      <dgm:t>
        <a:bodyPr/>
        <a:lstStyle/>
        <a:p>
          <a:endParaRPr lang="es-ES" sz="2000" b="1"/>
        </a:p>
      </dgm:t>
    </dgm:pt>
    <dgm:pt modelId="{80859A97-FAF9-4BE2-ABBB-447D39948C30}" type="sibTrans" cxnId="{846211EC-3EC4-44D6-A4CB-9447E0839B29}">
      <dgm:prSet/>
      <dgm:spPr/>
      <dgm:t>
        <a:bodyPr/>
        <a:lstStyle/>
        <a:p>
          <a:endParaRPr lang="es-ES" sz="2000" b="1"/>
        </a:p>
      </dgm:t>
    </dgm:pt>
    <dgm:pt modelId="{9CB67F8E-22D5-4C60-A63A-60D9C3C1651C}">
      <dgm:prSet phldrT="[Texto]" custT="1"/>
      <dgm:spPr/>
      <dgm:t>
        <a:bodyPr/>
        <a:lstStyle/>
        <a:p>
          <a:r>
            <a:rPr lang="es-ES" sz="2400" b="1" dirty="0" smtClean="0"/>
            <a:t>CO</a:t>
          </a:r>
          <a:r>
            <a:rPr lang="es-ES" sz="2400" b="1" baseline="-25000" dirty="0" smtClean="0"/>
            <a:t>2</a:t>
          </a:r>
          <a:r>
            <a:rPr lang="es-ES" sz="2400" b="1" dirty="0" smtClean="0"/>
            <a:t> </a:t>
          </a:r>
          <a:r>
            <a:rPr lang="es-ES" sz="2400" b="1" dirty="0" err="1" smtClean="0"/>
            <a:t>is</a:t>
          </a:r>
          <a:r>
            <a:rPr lang="es-ES" sz="2400" b="1" dirty="0" smtClean="0"/>
            <a:t> </a:t>
          </a:r>
          <a:r>
            <a:rPr lang="es-ES" sz="2400" b="1" dirty="0" err="1" smtClean="0"/>
            <a:t>not</a:t>
          </a:r>
          <a:r>
            <a:rPr lang="es-ES" sz="2400" b="1" dirty="0" smtClean="0"/>
            <a:t> </a:t>
          </a:r>
          <a:r>
            <a:rPr lang="es-ES" sz="2400" b="1" dirty="0" err="1" smtClean="0"/>
            <a:t>for</a:t>
          </a:r>
          <a:r>
            <a:rPr lang="es-ES" sz="2400" b="1" dirty="0" smtClean="0"/>
            <a:t> free – </a:t>
          </a:r>
          <a:r>
            <a:rPr lang="es-ES" sz="2400" b="1" dirty="0" err="1" smtClean="0"/>
            <a:t>avoid</a:t>
          </a:r>
          <a:r>
            <a:rPr lang="es-ES" sz="2400" b="1" dirty="0" smtClean="0"/>
            <a:t> </a:t>
          </a:r>
          <a:r>
            <a:rPr lang="es-ES" sz="2400" b="1" dirty="0" err="1" smtClean="0"/>
            <a:t>injection</a:t>
          </a:r>
          <a:r>
            <a:rPr lang="es-ES" sz="2400" b="1" dirty="0" smtClean="0"/>
            <a:t> </a:t>
          </a:r>
          <a:endParaRPr lang="es-ES" sz="2400" b="1" dirty="0"/>
        </a:p>
      </dgm:t>
    </dgm:pt>
    <dgm:pt modelId="{17EE6AB6-1AFA-4856-8578-9B4076C1D6A5}" type="parTrans" cxnId="{28BC0799-1E18-4A29-8403-16679B553140}">
      <dgm:prSet/>
      <dgm:spPr/>
      <dgm:t>
        <a:bodyPr/>
        <a:lstStyle/>
        <a:p>
          <a:endParaRPr lang="es-ES" sz="2000" b="1"/>
        </a:p>
      </dgm:t>
    </dgm:pt>
    <dgm:pt modelId="{EBB6BC1E-5BB8-449F-B4F9-52BD256A01AF}" type="sibTrans" cxnId="{28BC0799-1E18-4A29-8403-16679B553140}">
      <dgm:prSet/>
      <dgm:spPr/>
      <dgm:t>
        <a:bodyPr/>
        <a:lstStyle/>
        <a:p>
          <a:endParaRPr lang="es-ES" sz="2000" b="1"/>
        </a:p>
      </dgm:t>
    </dgm:pt>
    <dgm:pt modelId="{051A50FA-784B-4AB5-B514-EFEB28DFB68F}">
      <dgm:prSet phldrT="[Texto]" custT="1"/>
      <dgm:spPr/>
      <dgm:t>
        <a:bodyPr/>
        <a:lstStyle/>
        <a:p>
          <a:r>
            <a:rPr lang="es-ES" sz="2400" b="1" dirty="0" smtClean="0"/>
            <a:t>KEEP </a:t>
          </a:r>
          <a:r>
            <a:rPr lang="es-ES" sz="2400" b="1" dirty="0" err="1" smtClean="0"/>
            <a:t>it</a:t>
          </a:r>
          <a:r>
            <a:rPr lang="es-ES" sz="2400" b="1" dirty="0" smtClean="0"/>
            <a:t> simple</a:t>
          </a:r>
          <a:endParaRPr lang="es-ES" sz="2400" b="1" dirty="0"/>
        </a:p>
      </dgm:t>
    </dgm:pt>
    <dgm:pt modelId="{33270833-7E55-44EC-9336-0E7ACCF867ED}" type="parTrans" cxnId="{F5124382-C41F-4AE8-B533-BE0BFEE43E6A}">
      <dgm:prSet/>
      <dgm:spPr/>
      <dgm:t>
        <a:bodyPr/>
        <a:lstStyle/>
        <a:p>
          <a:endParaRPr lang="es-ES" sz="2000" b="1"/>
        </a:p>
      </dgm:t>
    </dgm:pt>
    <dgm:pt modelId="{1663AFDB-5AF1-45AA-9540-1F14FF3A02EF}" type="sibTrans" cxnId="{F5124382-C41F-4AE8-B533-BE0BFEE43E6A}">
      <dgm:prSet/>
      <dgm:spPr/>
      <dgm:t>
        <a:bodyPr/>
        <a:lstStyle/>
        <a:p>
          <a:endParaRPr lang="es-ES" sz="2000" b="1"/>
        </a:p>
      </dgm:t>
    </dgm:pt>
    <dgm:pt modelId="{80372B99-1D52-449E-B835-D11550CCB0C2}">
      <dgm:prSet phldrT="[Texto]" custT="1"/>
      <dgm:spPr/>
      <dgm:t>
        <a:bodyPr/>
        <a:lstStyle/>
        <a:p>
          <a:r>
            <a:rPr lang="es-ES" sz="2400" b="1" dirty="0" err="1" smtClean="0"/>
            <a:t>Harvesting</a:t>
          </a:r>
          <a:r>
            <a:rPr lang="es-ES" sz="2400" b="1" dirty="0" smtClean="0"/>
            <a:t> as </a:t>
          </a:r>
          <a:r>
            <a:rPr lang="es-ES" sz="2400" b="1" dirty="0" err="1" smtClean="0"/>
            <a:t>bottleneck</a:t>
          </a:r>
          <a:r>
            <a:rPr lang="es-ES" sz="2400" b="1" dirty="0" smtClean="0"/>
            <a:t> – </a:t>
          </a:r>
          <a:r>
            <a:rPr lang="es-ES" sz="2400" b="1" dirty="0" err="1" smtClean="0"/>
            <a:t>low</a:t>
          </a:r>
          <a:r>
            <a:rPr lang="es-ES" sz="2400" b="1" dirty="0" smtClean="0"/>
            <a:t> </a:t>
          </a:r>
          <a:r>
            <a:rPr lang="es-ES" sz="2400" b="1" dirty="0" err="1" smtClean="0"/>
            <a:t>energy</a:t>
          </a:r>
          <a:r>
            <a:rPr lang="es-ES" sz="2400" b="1" dirty="0" smtClean="0"/>
            <a:t> DAF</a:t>
          </a:r>
          <a:endParaRPr lang="es-ES" sz="2400" b="1" dirty="0"/>
        </a:p>
      </dgm:t>
    </dgm:pt>
    <dgm:pt modelId="{E2590024-DD4F-4D06-881A-391869F704C6}" type="parTrans" cxnId="{25325CCD-D8EE-477B-9E7F-E54C1EB47B6F}">
      <dgm:prSet/>
      <dgm:spPr/>
      <dgm:t>
        <a:bodyPr/>
        <a:lstStyle/>
        <a:p>
          <a:endParaRPr lang="es-ES" sz="2000" b="1"/>
        </a:p>
      </dgm:t>
    </dgm:pt>
    <dgm:pt modelId="{BE7512A1-6469-42A8-91E8-8257714D0B58}" type="sibTrans" cxnId="{25325CCD-D8EE-477B-9E7F-E54C1EB47B6F}">
      <dgm:prSet/>
      <dgm:spPr/>
      <dgm:t>
        <a:bodyPr/>
        <a:lstStyle/>
        <a:p>
          <a:endParaRPr lang="es-ES" sz="2000" b="1"/>
        </a:p>
      </dgm:t>
    </dgm:pt>
    <dgm:pt modelId="{B1C7B4D1-7F1E-40D6-83BD-0F6B5B35C31C}" type="pres">
      <dgm:prSet presAssocID="{BA366A41-33C8-408E-A45D-11BEA76555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1C5196D-E04A-4E13-9BA2-3437B7AB8985}" type="pres">
      <dgm:prSet presAssocID="{BA366A41-33C8-408E-A45D-11BEA76555D5}" presName="Name1" presStyleCnt="0"/>
      <dgm:spPr/>
    </dgm:pt>
    <dgm:pt modelId="{5306DBFD-0316-4489-BAB5-E4EC15243DF4}" type="pres">
      <dgm:prSet presAssocID="{BA366A41-33C8-408E-A45D-11BEA76555D5}" presName="cycle" presStyleCnt="0"/>
      <dgm:spPr/>
    </dgm:pt>
    <dgm:pt modelId="{A83CB6B4-F347-4BF9-8A15-A431C97CFE41}" type="pres">
      <dgm:prSet presAssocID="{BA366A41-33C8-408E-A45D-11BEA76555D5}" presName="srcNode" presStyleLbl="node1" presStyleIdx="0" presStyleCnt="7"/>
      <dgm:spPr/>
    </dgm:pt>
    <dgm:pt modelId="{38AB8AB5-23D4-40B8-8253-83482B448CAC}" type="pres">
      <dgm:prSet presAssocID="{BA366A41-33C8-408E-A45D-11BEA76555D5}" presName="conn" presStyleLbl="parChTrans1D2" presStyleIdx="0" presStyleCnt="1"/>
      <dgm:spPr/>
      <dgm:t>
        <a:bodyPr/>
        <a:lstStyle/>
        <a:p>
          <a:endParaRPr lang="es-ES"/>
        </a:p>
      </dgm:t>
    </dgm:pt>
    <dgm:pt modelId="{D1E09466-2377-4FE7-B894-0CDFAD632B45}" type="pres">
      <dgm:prSet presAssocID="{BA366A41-33C8-408E-A45D-11BEA76555D5}" presName="extraNode" presStyleLbl="node1" presStyleIdx="0" presStyleCnt="7"/>
      <dgm:spPr/>
    </dgm:pt>
    <dgm:pt modelId="{A1A54312-6FC3-4856-AF89-3F5DEB088A9D}" type="pres">
      <dgm:prSet presAssocID="{BA366A41-33C8-408E-A45D-11BEA76555D5}" presName="dstNode" presStyleLbl="node1" presStyleIdx="0" presStyleCnt="7"/>
      <dgm:spPr/>
    </dgm:pt>
    <dgm:pt modelId="{E920E6C1-5A2A-43F7-83B5-FEB76706BC16}" type="pres">
      <dgm:prSet presAssocID="{B6E2819E-8F8F-4669-A65C-F8F7D5DFAFD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A5362-B9BF-4BDD-B446-7823B92DB23B}" type="pres">
      <dgm:prSet presAssocID="{B6E2819E-8F8F-4669-A65C-F8F7D5DFAFDB}" presName="accent_1" presStyleCnt="0"/>
      <dgm:spPr/>
    </dgm:pt>
    <dgm:pt modelId="{AF3F12AF-8BA4-4A4C-9038-A95664E8CA11}" type="pres">
      <dgm:prSet presAssocID="{B6E2819E-8F8F-4669-A65C-F8F7D5DFAFDB}" presName="accentRepeatNode" presStyleLbl="solidFgAcc1" presStyleIdx="0" presStyleCnt="7"/>
      <dgm:spPr/>
    </dgm:pt>
    <dgm:pt modelId="{14C7A179-D83C-4E6B-B242-76B05EF8678E}" type="pres">
      <dgm:prSet presAssocID="{80372B99-1D52-449E-B835-D11550CCB0C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787C0-5C36-4FAF-A429-87C05AC8629F}" type="pres">
      <dgm:prSet presAssocID="{80372B99-1D52-449E-B835-D11550CCB0C2}" presName="accent_2" presStyleCnt="0"/>
      <dgm:spPr/>
    </dgm:pt>
    <dgm:pt modelId="{4B59B2D4-A54B-4AD0-BF17-CE03569B9FE7}" type="pres">
      <dgm:prSet presAssocID="{80372B99-1D52-449E-B835-D11550CCB0C2}" presName="accentRepeatNode" presStyleLbl="solidFgAcc1" presStyleIdx="1" presStyleCnt="7"/>
      <dgm:spPr/>
    </dgm:pt>
    <dgm:pt modelId="{B53099EA-B368-4446-BEA0-56673AE906B0}" type="pres">
      <dgm:prSet presAssocID="{C64BC1D5-F69A-4A77-907F-93E3AB6F27D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4C3A2-0EA3-430E-A2F9-16754228DF4F}" type="pres">
      <dgm:prSet presAssocID="{C64BC1D5-F69A-4A77-907F-93E3AB6F27D6}" presName="accent_3" presStyleCnt="0"/>
      <dgm:spPr/>
    </dgm:pt>
    <dgm:pt modelId="{8B5D30AF-8DC9-4826-A5AE-9DAA101A488C}" type="pres">
      <dgm:prSet presAssocID="{C64BC1D5-F69A-4A77-907F-93E3AB6F27D6}" presName="accentRepeatNode" presStyleLbl="solidFgAcc1" presStyleIdx="2" presStyleCnt="7"/>
      <dgm:spPr/>
    </dgm:pt>
    <dgm:pt modelId="{622B589B-9A11-4ADF-9334-1D4F528C9965}" type="pres">
      <dgm:prSet presAssocID="{377E953D-FD6B-46F5-A50C-3AB4F7BB21A2}" presName="text_4" presStyleLbl="node1" presStyleIdx="3" presStyleCnt="7" custScaleX="102592" custScaleY="119580" custLinFactNeighborX="27708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FED92-5F10-42C7-8332-6C1679191E09}" type="pres">
      <dgm:prSet presAssocID="{377E953D-FD6B-46F5-A50C-3AB4F7BB21A2}" presName="accent_4" presStyleCnt="0"/>
      <dgm:spPr/>
    </dgm:pt>
    <dgm:pt modelId="{EE50C05A-515E-473B-ABEF-74AE1391635F}" type="pres">
      <dgm:prSet presAssocID="{377E953D-FD6B-46F5-A50C-3AB4F7BB21A2}" presName="accentRepeatNode" presStyleLbl="solidFgAcc1" presStyleIdx="3" presStyleCnt="7"/>
      <dgm:spPr/>
    </dgm:pt>
    <dgm:pt modelId="{FBAB10CD-8C69-4C1F-87C7-2D35567FA3F3}" type="pres">
      <dgm:prSet presAssocID="{4570940F-7A83-4F18-858C-EE74A42321B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431834-354C-46DB-BEE5-25B40B8FF1AF}" type="pres">
      <dgm:prSet presAssocID="{4570940F-7A83-4F18-858C-EE74A42321B0}" presName="accent_5" presStyleCnt="0"/>
      <dgm:spPr/>
    </dgm:pt>
    <dgm:pt modelId="{EDE78EEF-9A05-4CA2-A630-D1E65AE8C80A}" type="pres">
      <dgm:prSet presAssocID="{4570940F-7A83-4F18-858C-EE74A42321B0}" presName="accentRepeatNode" presStyleLbl="solidFgAcc1" presStyleIdx="4" presStyleCnt="7"/>
      <dgm:spPr/>
    </dgm:pt>
    <dgm:pt modelId="{2C9B8834-7D4B-4D11-8DD3-D3778A567FFD}" type="pres">
      <dgm:prSet presAssocID="{9CB67F8E-22D5-4C60-A63A-60D9C3C1651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9CC33-7C2D-43C6-A5F4-ED6F50ED9D60}" type="pres">
      <dgm:prSet presAssocID="{9CB67F8E-22D5-4C60-A63A-60D9C3C1651C}" presName="accent_6" presStyleCnt="0"/>
      <dgm:spPr/>
    </dgm:pt>
    <dgm:pt modelId="{18CBD44C-C6C8-4620-9EA4-AD8ADF87475C}" type="pres">
      <dgm:prSet presAssocID="{9CB67F8E-22D5-4C60-A63A-60D9C3C1651C}" presName="accentRepeatNode" presStyleLbl="solidFgAcc1" presStyleIdx="5" presStyleCnt="7"/>
      <dgm:spPr/>
    </dgm:pt>
    <dgm:pt modelId="{21C08139-E4CC-4076-B4BC-B6857268688D}" type="pres">
      <dgm:prSet presAssocID="{051A50FA-784B-4AB5-B514-EFEB28DFB68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6B578-3D6B-4B88-BD82-BD36270266B2}" type="pres">
      <dgm:prSet presAssocID="{051A50FA-784B-4AB5-B514-EFEB28DFB68F}" presName="accent_7" presStyleCnt="0"/>
      <dgm:spPr/>
    </dgm:pt>
    <dgm:pt modelId="{78C9CAD1-A580-42B0-BA3E-53FEEA4699B2}" type="pres">
      <dgm:prSet presAssocID="{051A50FA-784B-4AB5-B514-EFEB28DFB68F}" presName="accentRepeatNode" presStyleLbl="solidFgAcc1" presStyleIdx="6" presStyleCnt="7"/>
      <dgm:spPr/>
    </dgm:pt>
  </dgm:ptLst>
  <dgm:cxnLst>
    <dgm:cxn modelId="{913CACB7-EC43-498D-B4D5-2B1AC10E7F83}" type="presOf" srcId="{B6E2819E-8F8F-4669-A65C-F8F7D5DFAFDB}" destId="{E920E6C1-5A2A-43F7-83B5-FEB76706BC16}" srcOrd="0" destOrd="0" presId="urn:microsoft.com/office/officeart/2008/layout/VerticalCurvedList"/>
    <dgm:cxn modelId="{3D9F581F-0C29-413C-B870-BABE28C0FA94}" type="presOf" srcId="{377E953D-FD6B-46F5-A50C-3AB4F7BB21A2}" destId="{622B589B-9A11-4ADF-9334-1D4F528C9965}" srcOrd="0" destOrd="0" presId="urn:microsoft.com/office/officeart/2008/layout/VerticalCurvedList"/>
    <dgm:cxn modelId="{040A54AB-6E1A-4FC9-82A7-8A9333CA21F3}" type="presOf" srcId="{80372B99-1D52-449E-B835-D11550CCB0C2}" destId="{14C7A179-D83C-4E6B-B242-76B05EF8678E}" srcOrd="0" destOrd="0" presId="urn:microsoft.com/office/officeart/2008/layout/VerticalCurvedList"/>
    <dgm:cxn modelId="{324FE564-2EBB-40FD-9AFF-2E9025662A4B}" srcId="{BA366A41-33C8-408E-A45D-11BEA76555D5}" destId="{C64BC1D5-F69A-4A77-907F-93E3AB6F27D6}" srcOrd="2" destOrd="0" parTransId="{7684C228-E4DE-4BAA-8CFA-ADF151C18990}" sibTransId="{B010A047-6E6F-480A-975B-8E293DBBDFD7}"/>
    <dgm:cxn modelId="{EA9393E4-D8D8-4DD4-BFA0-E324BAA2BC10}" type="presOf" srcId="{9CB67F8E-22D5-4C60-A63A-60D9C3C1651C}" destId="{2C9B8834-7D4B-4D11-8DD3-D3778A567FFD}" srcOrd="0" destOrd="0" presId="urn:microsoft.com/office/officeart/2008/layout/VerticalCurvedList"/>
    <dgm:cxn modelId="{846211EC-3EC4-44D6-A4CB-9447E0839B29}" srcId="{BA366A41-33C8-408E-A45D-11BEA76555D5}" destId="{4570940F-7A83-4F18-858C-EE74A42321B0}" srcOrd="4" destOrd="0" parTransId="{44BC3AE9-D054-4AAB-87D0-D113EFBEDB44}" sibTransId="{80859A97-FAF9-4BE2-ABBB-447D39948C30}"/>
    <dgm:cxn modelId="{F5124382-C41F-4AE8-B533-BE0BFEE43E6A}" srcId="{BA366A41-33C8-408E-A45D-11BEA76555D5}" destId="{051A50FA-784B-4AB5-B514-EFEB28DFB68F}" srcOrd="6" destOrd="0" parTransId="{33270833-7E55-44EC-9336-0E7ACCF867ED}" sibTransId="{1663AFDB-5AF1-45AA-9540-1F14FF3A02EF}"/>
    <dgm:cxn modelId="{CDF892CB-40CB-4C0B-AE46-A44AA25A7A18}" srcId="{BA366A41-33C8-408E-A45D-11BEA76555D5}" destId="{377E953D-FD6B-46F5-A50C-3AB4F7BB21A2}" srcOrd="3" destOrd="0" parTransId="{7F342007-C24A-4691-915C-77375C0EB0FB}" sibTransId="{C609156C-5C30-483C-8F40-D4E3B1B3A38C}"/>
    <dgm:cxn modelId="{28BC0799-1E18-4A29-8403-16679B553140}" srcId="{BA366A41-33C8-408E-A45D-11BEA76555D5}" destId="{9CB67F8E-22D5-4C60-A63A-60D9C3C1651C}" srcOrd="5" destOrd="0" parTransId="{17EE6AB6-1AFA-4856-8578-9B4076C1D6A5}" sibTransId="{EBB6BC1E-5BB8-449F-B4F9-52BD256A01AF}"/>
    <dgm:cxn modelId="{25325CCD-D8EE-477B-9E7F-E54C1EB47B6F}" srcId="{BA366A41-33C8-408E-A45D-11BEA76555D5}" destId="{80372B99-1D52-449E-B835-D11550CCB0C2}" srcOrd="1" destOrd="0" parTransId="{E2590024-DD4F-4D06-881A-391869F704C6}" sibTransId="{BE7512A1-6469-42A8-91E8-8257714D0B58}"/>
    <dgm:cxn modelId="{CB0D5F72-9631-43BA-A7B5-448F87A8C902}" type="presOf" srcId="{051A50FA-784B-4AB5-B514-EFEB28DFB68F}" destId="{21C08139-E4CC-4076-B4BC-B6857268688D}" srcOrd="0" destOrd="0" presId="urn:microsoft.com/office/officeart/2008/layout/VerticalCurvedList"/>
    <dgm:cxn modelId="{A12FA94E-94E9-4234-97D4-849330067015}" type="presOf" srcId="{C64BC1D5-F69A-4A77-907F-93E3AB6F27D6}" destId="{B53099EA-B368-4446-BEA0-56673AE906B0}" srcOrd="0" destOrd="0" presId="urn:microsoft.com/office/officeart/2008/layout/VerticalCurvedList"/>
    <dgm:cxn modelId="{B59EFAE2-7165-43B5-A6EE-C763BC4B9652}" type="presOf" srcId="{AB845540-DBEC-45F4-9D0B-245F8ADDDBAB}" destId="{38AB8AB5-23D4-40B8-8253-83482B448CAC}" srcOrd="0" destOrd="0" presId="urn:microsoft.com/office/officeart/2008/layout/VerticalCurvedList"/>
    <dgm:cxn modelId="{78E75EA1-A80C-448C-84F2-D768E92A8A16}" type="presOf" srcId="{4570940F-7A83-4F18-858C-EE74A42321B0}" destId="{FBAB10CD-8C69-4C1F-87C7-2D35567FA3F3}" srcOrd="0" destOrd="0" presId="urn:microsoft.com/office/officeart/2008/layout/VerticalCurvedList"/>
    <dgm:cxn modelId="{5B31A979-DDC4-4D6B-A50E-0F80B9765A66}" srcId="{BA366A41-33C8-408E-A45D-11BEA76555D5}" destId="{B6E2819E-8F8F-4669-A65C-F8F7D5DFAFDB}" srcOrd="0" destOrd="0" parTransId="{DC013CCB-0E2A-40B5-82B4-43482C272744}" sibTransId="{AB845540-DBEC-45F4-9D0B-245F8ADDDBAB}"/>
    <dgm:cxn modelId="{942564F3-5D27-4298-93A9-B177806E3266}" type="presOf" srcId="{BA366A41-33C8-408E-A45D-11BEA76555D5}" destId="{B1C7B4D1-7F1E-40D6-83BD-0F6B5B35C31C}" srcOrd="0" destOrd="0" presId="urn:microsoft.com/office/officeart/2008/layout/VerticalCurvedList"/>
    <dgm:cxn modelId="{8A6163DA-D6C3-4D17-ADA7-D420DA62A573}" type="presParOf" srcId="{B1C7B4D1-7F1E-40D6-83BD-0F6B5B35C31C}" destId="{B1C5196D-E04A-4E13-9BA2-3437B7AB8985}" srcOrd="0" destOrd="0" presId="urn:microsoft.com/office/officeart/2008/layout/VerticalCurvedList"/>
    <dgm:cxn modelId="{76E88A60-6913-48D8-BA64-322BBEE17CF5}" type="presParOf" srcId="{B1C5196D-E04A-4E13-9BA2-3437B7AB8985}" destId="{5306DBFD-0316-4489-BAB5-E4EC15243DF4}" srcOrd="0" destOrd="0" presId="urn:microsoft.com/office/officeart/2008/layout/VerticalCurvedList"/>
    <dgm:cxn modelId="{04730D71-4F67-41A5-9B32-413A8E598B00}" type="presParOf" srcId="{5306DBFD-0316-4489-BAB5-E4EC15243DF4}" destId="{A83CB6B4-F347-4BF9-8A15-A431C97CFE41}" srcOrd="0" destOrd="0" presId="urn:microsoft.com/office/officeart/2008/layout/VerticalCurvedList"/>
    <dgm:cxn modelId="{6F8EC7AB-216B-4791-94B5-C8799D3F954C}" type="presParOf" srcId="{5306DBFD-0316-4489-BAB5-E4EC15243DF4}" destId="{38AB8AB5-23D4-40B8-8253-83482B448CAC}" srcOrd="1" destOrd="0" presId="urn:microsoft.com/office/officeart/2008/layout/VerticalCurvedList"/>
    <dgm:cxn modelId="{A689EEF0-2456-4393-8F9D-6C1256549F10}" type="presParOf" srcId="{5306DBFD-0316-4489-BAB5-E4EC15243DF4}" destId="{D1E09466-2377-4FE7-B894-0CDFAD632B45}" srcOrd="2" destOrd="0" presId="urn:microsoft.com/office/officeart/2008/layout/VerticalCurvedList"/>
    <dgm:cxn modelId="{E2645F5E-5095-43ED-9AA9-891EE5C6A160}" type="presParOf" srcId="{5306DBFD-0316-4489-BAB5-E4EC15243DF4}" destId="{A1A54312-6FC3-4856-AF89-3F5DEB088A9D}" srcOrd="3" destOrd="0" presId="urn:microsoft.com/office/officeart/2008/layout/VerticalCurvedList"/>
    <dgm:cxn modelId="{464B4992-49EF-4A18-8C5B-38BAA4B3507A}" type="presParOf" srcId="{B1C5196D-E04A-4E13-9BA2-3437B7AB8985}" destId="{E920E6C1-5A2A-43F7-83B5-FEB76706BC16}" srcOrd="1" destOrd="0" presId="urn:microsoft.com/office/officeart/2008/layout/VerticalCurvedList"/>
    <dgm:cxn modelId="{4992B0CA-04ED-47DC-BFD0-518481508785}" type="presParOf" srcId="{B1C5196D-E04A-4E13-9BA2-3437B7AB8985}" destId="{726A5362-B9BF-4BDD-B446-7823B92DB23B}" srcOrd="2" destOrd="0" presId="urn:microsoft.com/office/officeart/2008/layout/VerticalCurvedList"/>
    <dgm:cxn modelId="{81147D4E-9E08-4913-8997-3591E2A61ED0}" type="presParOf" srcId="{726A5362-B9BF-4BDD-B446-7823B92DB23B}" destId="{AF3F12AF-8BA4-4A4C-9038-A95664E8CA11}" srcOrd="0" destOrd="0" presId="urn:microsoft.com/office/officeart/2008/layout/VerticalCurvedList"/>
    <dgm:cxn modelId="{D1EEB124-0C6E-40A6-939A-5F76C9914D1D}" type="presParOf" srcId="{B1C5196D-E04A-4E13-9BA2-3437B7AB8985}" destId="{14C7A179-D83C-4E6B-B242-76B05EF8678E}" srcOrd="3" destOrd="0" presId="urn:microsoft.com/office/officeart/2008/layout/VerticalCurvedList"/>
    <dgm:cxn modelId="{AF51DC32-D899-4701-86F3-7815C8F8F6BE}" type="presParOf" srcId="{B1C5196D-E04A-4E13-9BA2-3437B7AB8985}" destId="{AD5787C0-5C36-4FAF-A429-87C05AC8629F}" srcOrd="4" destOrd="0" presId="urn:microsoft.com/office/officeart/2008/layout/VerticalCurvedList"/>
    <dgm:cxn modelId="{97AFB972-B275-4887-B114-2993586EE2B8}" type="presParOf" srcId="{AD5787C0-5C36-4FAF-A429-87C05AC8629F}" destId="{4B59B2D4-A54B-4AD0-BF17-CE03569B9FE7}" srcOrd="0" destOrd="0" presId="urn:microsoft.com/office/officeart/2008/layout/VerticalCurvedList"/>
    <dgm:cxn modelId="{5FC40776-B874-4BA4-80B0-933D0E63B0E9}" type="presParOf" srcId="{B1C5196D-E04A-4E13-9BA2-3437B7AB8985}" destId="{B53099EA-B368-4446-BEA0-56673AE906B0}" srcOrd="5" destOrd="0" presId="urn:microsoft.com/office/officeart/2008/layout/VerticalCurvedList"/>
    <dgm:cxn modelId="{768A458B-A37E-400E-BDB1-F502F209D24E}" type="presParOf" srcId="{B1C5196D-E04A-4E13-9BA2-3437B7AB8985}" destId="{20A4C3A2-0EA3-430E-A2F9-16754228DF4F}" srcOrd="6" destOrd="0" presId="urn:microsoft.com/office/officeart/2008/layout/VerticalCurvedList"/>
    <dgm:cxn modelId="{1719C4D8-C167-4DD8-BF67-B79191D6E327}" type="presParOf" srcId="{20A4C3A2-0EA3-430E-A2F9-16754228DF4F}" destId="{8B5D30AF-8DC9-4826-A5AE-9DAA101A488C}" srcOrd="0" destOrd="0" presId="urn:microsoft.com/office/officeart/2008/layout/VerticalCurvedList"/>
    <dgm:cxn modelId="{F583D512-A5C5-4159-B36F-C0453DE5B0ED}" type="presParOf" srcId="{B1C5196D-E04A-4E13-9BA2-3437B7AB8985}" destId="{622B589B-9A11-4ADF-9334-1D4F528C9965}" srcOrd="7" destOrd="0" presId="urn:microsoft.com/office/officeart/2008/layout/VerticalCurvedList"/>
    <dgm:cxn modelId="{3FA8C9A2-E143-456D-AB79-E812B6E5B141}" type="presParOf" srcId="{B1C5196D-E04A-4E13-9BA2-3437B7AB8985}" destId="{803FED92-5F10-42C7-8332-6C1679191E09}" srcOrd="8" destOrd="0" presId="urn:microsoft.com/office/officeart/2008/layout/VerticalCurvedList"/>
    <dgm:cxn modelId="{BF3A85EA-B7BA-4AFD-BFC1-DA6BFB142D2B}" type="presParOf" srcId="{803FED92-5F10-42C7-8332-6C1679191E09}" destId="{EE50C05A-515E-473B-ABEF-74AE1391635F}" srcOrd="0" destOrd="0" presId="urn:microsoft.com/office/officeart/2008/layout/VerticalCurvedList"/>
    <dgm:cxn modelId="{719CE405-99BD-4818-9F6F-23888B724664}" type="presParOf" srcId="{B1C5196D-E04A-4E13-9BA2-3437B7AB8985}" destId="{FBAB10CD-8C69-4C1F-87C7-2D35567FA3F3}" srcOrd="9" destOrd="0" presId="urn:microsoft.com/office/officeart/2008/layout/VerticalCurvedList"/>
    <dgm:cxn modelId="{BD36CE60-7C5F-4EBB-814E-D99349C57D65}" type="presParOf" srcId="{B1C5196D-E04A-4E13-9BA2-3437B7AB8985}" destId="{44431834-354C-46DB-BEE5-25B40B8FF1AF}" srcOrd="10" destOrd="0" presId="urn:microsoft.com/office/officeart/2008/layout/VerticalCurvedList"/>
    <dgm:cxn modelId="{0FDD0195-E4A4-4026-8265-AE6C05E7FCB6}" type="presParOf" srcId="{44431834-354C-46DB-BEE5-25B40B8FF1AF}" destId="{EDE78EEF-9A05-4CA2-A630-D1E65AE8C80A}" srcOrd="0" destOrd="0" presId="urn:microsoft.com/office/officeart/2008/layout/VerticalCurvedList"/>
    <dgm:cxn modelId="{26475F63-E007-407F-8567-09C49DCF9B87}" type="presParOf" srcId="{B1C5196D-E04A-4E13-9BA2-3437B7AB8985}" destId="{2C9B8834-7D4B-4D11-8DD3-D3778A567FFD}" srcOrd="11" destOrd="0" presId="urn:microsoft.com/office/officeart/2008/layout/VerticalCurvedList"/>
    <dgm:cxn modelId="{663D57AC-E458-41F9-80C7-61DFDF79F86E}" type="presParOf" srcId="{B1C5196D-E04A-4E13-9BA2-3437B7AB8985}" destId="{C5C9CC33-7C2D-43C6-A5F4-ED6F50ED9D60}" srcOrd="12" destOrd="0" presId="urn:microsoft.com/office/officeart/2008/layout/VerticalCurvedList"/>
    <dgm:cxn modelId="{6D61EC7B-D8EC-48AE-BEB8-C7217C977741}" type="presParOf" srcId="{C5C9CC33-7C2D-43C6-A5F4-ED6F50ED9D60}" destId="{18CBD44C-C6C8-4620-9EA4-AD8ADF87475C}" srcOrd="0" destOrd="0" presId="urn:microsoft.com/office/officeart/2008/layout/VerticalCurvedList"/>
    <dgm:cxn modelId="{402BF846-858F-4F78-AA31-A758C63DA2B5}" type="presParOf" srcId="{B1C5196D-E04A-4E13-9BA2-3437B7AB8985}" destId="{21C08139-E4CC-4076-B4BC-B6857268688D}" srcOrd="13" destOrd="0" presId="urn:microsoft.com/office/officeart/2008/layout/VerticalCurvedList"/>
    <dgm:cxn modelId="{BE6B8669-E142-433F-9710-64B059BB4887}" type="presParOf" srcId="{B1C5196D-E04A-4E13-9BA2-3437B7AB8985}" destId="{2C66B578-3D6B-4B88-BD82-BD36270266B2}" srcOrd="14" destOrd="0" presId="urn:microsoft.com/office/officeart/2008/layout/VerticalCurvedList"/>
    <dgm:cxn modelId="{FFACCDBD-67D5-4A17-A749-69100D252A06}" type="presParOf" srcId="{2C66B578-3D6B-4B88-BD82-BD36270266B2}" destId="{78C9CAD1-A580-42B0-BA3E-53FEEA4699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7866-D662-8545-B166-66510AEAAFE1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3F11-7A71-9244-9447-0867466D53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13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60F79F-92A1-904E-9A3F-29D2C9BDD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2519" y="3037873"/>
            <a:ext cx="3916347" cy="1192484"/>
          </a:xfrm>
        </p:spPr>
        <p:txBody>
          <a:bodyPr anchor="t">
            <a:normAutofit/>
          </a:bodyPr>
          <a:lstStyle>
            <a:lvl1pPr algn="l">
              <a:defRPr sz="40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Monthly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423" y="4331919"/>
            <a:ext cx="5980471" cy="269413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86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4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49855C19-0913-6D48-91ED-1015521E7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276" y="606181"/>
            <a:ext cx="7772400" cy="398664"/>
          </a:xfrm>
        </p:spPr>
        <p:txBody>
          <a:bodyPr anchor="t">
            <a:normAutofit/>
          </a:bodyPr>
          <a:lstStyle>
            <a:lvl1pPr algn="r">
              <a:defRPr sz="2000" b="0" spc="-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Monthly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Report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4334747-9BCC-CD4F-8C7F-9185952C6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80" y="910330"/>
            <a:ext cx="5980471" cy="269413"/>
          </a:xfrm>
        </p:spPr>
        <p:txBody>
          <a:bodyPr anchor="t">
            <a:noAutofit/>
          </a:bodyPr>
          <a:lstStyle>
            <a:lvl1pPr marL="0" indent="0" algn="r">
              <a:buNone/>
              <a:defRPr sz="1200" spc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17C8CD5-F7E4-DB4F-9F03-E4BB558BEB78}"/>
              </a:ext>
            </a:extLst>
          </p:cNvPr>
          <p:cNvSpPr txBox="1">
            <a:spLocks/>
          </p:cNvSpPr>
          <p:nvPr userDrawn="1"/>
        </p:nvSpPr>
        <p:spPr>
          <a:xfrm>
            <a:off x="1621405" y="1199839"/>
            <a:ext cx="1575079" cy="656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2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spc="-150" dirty="0">
                <a:solidFill>
                  <a:schemeClr val="bg1"/>
                </a:solidFill>
              </a:rPr>
              <a:t>Índice</a:t>
            </a:r>
            <a:endParaRPr lang="en-US" sz="4000" spc="-150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F4ECB4B-970A-A641-956D-7289327250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2492" y="2188394"/>
            <a:ext cx="3801598" cy="3006603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tabLst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243" y="2901759"/>
            <a:ext cx="3821987" cy="1054482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4493B8-CA65-B648-9D7A-11EB3AC80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6243" y="3965022"/>
            <a:ext cx="3846009" cy="269413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F6ADB8-35D7-4148-9813-128C4916C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17" y="234498"/>
            <a:ext cx="7886700" cy="368404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93" y="1835674"/>
            <a:ext cx="78867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7793" y="6363042"/>
            <a:ext cx="3086100" cy="365125"/>
          </a:xfrm>
        </p:spPr>
        <p:txBody>
          <a:bodyPr/>
          <a:lstStyle>
            <a:lvl1pPr algn="r">
              <a:defRPr sz="9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 err="1"/>
              <a:t>Aqualia</a:t>
            </a:r>
            <a:r>
              <a:rPr lang="es-ES" dirty="0"/>
              <a:t> | </a:t>
            </a:r>
            <a:r>
              <a:rPr lang="es-ES" dirty="0" err="1"/>
              <a:t>Montly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Report</a:t>
            </a:r>
            <a:r>
              <a:rPr lang="es-ES" dirty="0"/>
              <a:t> | </a:t>
            </a:r>
            <a:r>
              <a:rPr lang="es-ES" dirty="0" err="1">
                <a:solidFill>
                  <a:srgbClr val="8FAACA"/>
                </a:solidFill>
              </a:rPr>
              <a:t>Month</a:t>
            </a:r>
            <a:r>
              <a:rPr lang="es-ES" dirty="0">
                <a:solidFill>
                  <a:srgbClr val="8FAACA"/>
                </a:solidFill>
              </a:rPr>
              <a:t> </a:t>
            </a:r>
            <a:r>
              <a:rPr lang="es-ES" dirty="0" err="1">
                <a:solidFill>
                  <a:srgbClr val="8FAACA"/>
                </a:solidFill>
              </a:rPr>
              <a:t>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D465D15-9B54-5543-BC19-83954BE00B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32835" y="536458"/>
            <a:ext cx="5980471" cy="269413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0">
                <a:solidFill>
                  <a:srgbClr val="1A75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448ED76-3FFF-5D4D-BFFF-03CAE5A9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874" y="6358492"/>
            <a:ext cx="379663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FC8EE5-BD5B-904D-853D-5FDD80845BA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662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0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86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29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76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C8EE5-BD5B-904D-853D-5FDD80845B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5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iriadax.net/web/biotecnologia-de-microalgas-3-edicion-/inicio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hyperlink" Target="mailto:zouhayr.arbib@fcc.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29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19A9FDE-D5E0-EE46-B3E8-A8D20DAE1AFD}"/>
              </a:ext>
            </a:extLst>
          </p:cNvPr>
          <p:cNvSpPr txBox="1">
            <a:spLocks/>
          </p:cNvSpPr>
          <p:nvPr/>
        </p:nvSpPr>
        <p:spPr>
          <a:xfrm>
            <a:off x="1214917" y="3181090"/>
            <a:ext cx="4884215" cy="1745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Algae </a:t>
            </a:r>
            <a:r>
              <a:rPr lang="en-US" sz="2800" dirty="0">
                <a:solidFill>
                  <a:srgbClr val="00B050"/>
                </a:solidFill>
              </a:rPr>
              <a:t>Biofuels – 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/>
              <a:t>from </a:t>
            </a:r>
            <a:r>
              <a:rPr lang="en-US" sz="2400" dirty="0"/>
              <a:t>dream to design, to demo</a:t>
            </a:r>
            <a:r>
              <a:rPr lang="en-US" sz="2000" dirty="0"/>
              <a:t>. </a:t>
            </a:r>
            <a:endParaRPr lang="en-US" sz="2000" dirty="0" smtClean="0"/>
          </a:p>
          <a:p>
            <a:pPr algn="ctr"/>
            <a:endParaRPr lang="en-US" sz="1600" dirty="0"/>
          </a:p>
          <a:p>
            <a:pPr algn="ctr"/>
            <a:r>
              <a:rPr lang="en-US" sz="1800" dirty="0">
                <a:solidFill>
                  <a:schemeClr val="accent1"/>
                </a:solidFill>
              </a:rPr>
              <a:t>Frank Rogalla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&amp; </a:t>
            </a:r>
            <a:r>
              <a:rPr lang="en-US" sz="1800" dirty="0">
                <a:solidFill>
                  <a:schemeClr val="accent1"/>
                </a:solidFill>
              </a:rPr>
              <a:t>Zouhayr </a:t>
            </a:r>
            <a:r>
              <a:rPr lang="en-US" sz="1800" dirty="0" smtClean="0">
                <a:solidFill>
                  <a:schemeClr val="accent1"/>
                </a:solidFill>
              </a:rPr>
              <a:t>Arbib</a:t>
            </a:r>
            <a:endParaRPr lang="es-ES" sz="1800" dirty="0">
              <a:solidFill>
                <a:schemeClr val="accent1"/>
              </a:solidFill>
            </a:endParaRPr>
          </a:p>
          <a:p>
            <a:pPr algn="ctr"/>
            <a:endParaRPr lang="es-ES" sz="1800" dirty="0"/>
          </a:p>
        </p:txBody>
      </p:sp>
      <p:pic>
        <p:nvPicPr>
          <p:cNvPr id="8" name="Image 7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177" y="4931816"/>
            <a:ext cx="1103908" cy="30528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055" y="4910798"/>
            <a:ext cx="1276899" cy="30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768" y="5250731"/>
            <a:ext cx="1258498" cy="5293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919024" y="6339401"/>
            <a:ext cx="3664521" cy="461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"/>
          <a:stretch/>
        </p:blipFill>
        <p:spPr>
          <a:xfrm>
            <a:off x="2004682" y="6377484"/>
            <a:ext cx="1488877" cy="38650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68" y="6345106"/>
            <a:ext cx="613491" cy="443851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439" y="6339400"/>
            <a:ext cx="553299" cy="44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439" y="5301570"/>
            <a:ext cx="1072975" cy="6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5362" y="4100660"/>
            <a:ext cx="3010139" cy="2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Considerations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FF0000"/>
                </a:solidFill>
              </a:rPr>
              <a:t>Wastewater</a:t>
            </a:r>
            <a:r>
              <a:rPr lang="es-ES" b="1" dirty="0">
                <a:solidFill>
                  <a:srgbClr val="FF0000"/>
                </a:solidFill>
              </a:rPr>
              <a:t>, </a:t>
            </a:r>
            <a:r>
              <a:rPr lang="es-ES" b="1" dirty="0" err="1">
                <a:solidFill>
                  <a:srgbClr val="FF0000"/>
                </a:solidFill>
              </a:rPr>
              <a:t>Energy</a:t>
            </a:r>
            <a:r>
              <a:rPr lang="es-ES" b="1" dirty="0">
                <a:solidFill>
                  <a:srgbClr val="FF0000"/>
                </a:solidFill>
              </a:rPr>
              <a:t> &amp; </a:t>
            </a:r>
            <a:r>
              <a:rPr lang="es-ES" b="1" dirty="0" err="1">
                <a:solidFill>
                  <a:srgbClr val="FF0000"/>
                </a:solidFill>
              </a:rPr>
              <a:t>other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low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cost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products</a:t>
            </a:r>
            <a:endParaRPr lang="es-ES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7" name="7 Diagrama"/>
          <p:cNvGraphicFramePr/>
          <p:nvPr>
            <p:extLst>
              <p:ext uri="{D42A27DB-BD31-4B8C-83A1-F6EECF244321}">
                <p14:modId xmlns:p14="http://schemas.microsoft.com/office/powerpoint/2010/main" val="858686964"/>
              </p:ext>
            </p:extLst>
          </p:nvPr>
        </p:nvGraphicFramePr>
        <p:xfrm>
          <a:off x="-368484" y="1037232"/>
          <a:ext cx="9826387" cy="539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3 CuadroTexto"/>
          <p:cNvSpPr txBox="1"/>
          <p:nvPr/>
        </p:nvSpPr>
        <p:spPr>
          <a:xfrm>
            <a:off x="5830762" y="1489963"/>
            <a:ext cx="2429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chemeClr val="accent1">
                    <a:lumMod val="50000"/>
                  </a:schemeClr>
                </a:solidFill>
              </a:rPr>
              <a:t>Avoid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1">
                    <a:lumMod val="50000"/>
                  </a:schemeClr>
                </a:solidFill>
              </a:rPr>
              <a:t>closed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1">
                    <a:lumMod val="50000"/>
                  </a:schemeClr>
                </a:solidFill>
              </a:rPr>
              <a:t>systems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653326" y="2420285"/>
            <a:ext cx="234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Net </a:t>
            </a:r>
            <a:r>
              <a:rPr lang="es-ES" sz="2000" b="1" dirty="0" err="1" smtClean="0"/>
              <a:t>Energy</a:t>
            </a:r>
            <a:r>
              <a:rPr lang="es-ES" sz="2000" b="1" dirty="0" smtClean="0"/>
              <a:t> Ratio &gt; 1</a:t>
            </a:r>
            <a:endParaRPr lang="es-ES" sz="2000" b="1" dirty="0"/>
          </a:p>
        </p:txBody>
      </p:sp>
      <p:sp>
        <p:nvSpPr>
          <p:cNvPr id="10" name="6 CuadroTexto"/>
          <p:cNvSpPr txBox="1"/>
          <p:nvPr/>
        </p:nvSpPr>
        <p:spPr>
          <a:xfrm>
            <a:off x="5682911" y="3480342"/>
            <a:ext cx="192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00B050"/>
                </a:solidFill>
              </a:rPr>
              <a:t>Recycle</a:t>
            </a:r>
            <a:r>
              <a:rPr lang="es-ES" sz="2400" b="1" dirty="0" smtClean="0">
                <a:solidFill>
                  <a:srgbClr val="00B050"/>
                </a:solidFill>
              </a:rPr>
              <a:t> N &amp; P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744696" y="4181990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1st and 2nd </a:t>
            </a:r>
          </a:p>
          <a:p>
            <a:r>
              <a:rPr lang="es-ES" sz="2000" b="1" dirty="0" err="1" smtClean="0"/>
              <a:t>Generation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biofuels</a:t>
            </a:r>
            <a:endParaRPr lang="es-ES" sz="2000" b="1" dirty="0"/>
          </a:p>
        </p:txBody>
      </p:sp>
      <p:sp>
        <p:nvSpPr>
          <p:cNvPr id="16" name="TextBox 18"/>
          <p:cNvSpPr txBox="1"/>
          <p:nvPr/>
        </p:nvSpPr>
        <p:spPr>
          <a:xfrm>
            <a:off x="2761624" y="-10143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bg1"/>
                </a:solidFill>
              </a:rPr>
              <a:t>Máster Universitario en </a:t>
            </a:r>
            <a:r>
              <a:rPr lang="es-ES" sz="1800" dirty="0">
                <a:solidFill>
                  <a:schemeClr val="bg1"/>
                </a:solidFill>
              </a:rPr>
              <a:t>B</a:t>
            </a:r>
            <a:r>
              <a:rPr lang="es-ES" sz="1800" dirty="0" smtClean="0">
                <a:solidFill>
                  <a:schemeClr val="bg1"/>
                </a:solidFill>
              </a:rPr>
              <a:t>iotecnología </a:t>
            </a:r>
          </a:p>
          <a:p>
            <a:pPr algn="ctr"/>
            <a:r>
              <a:rPr lang="es-ES" sz="1800" dirty="0" smtClean="0">
                <a:solidFill>
                  <a:schemeClr val="bg1"/>
                </a:solidFill>
              </a:rPr>
              <a:t>Industrial y Ambiental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7" name="2 CuadroTexto"/>
          <p:cNvSpPr txBox="1"/>
          <p:nvPr/>
        </p:nvSpPr>
        <p:spPr>
          <a:xfrm>
            <a:off x="748892" y="772510"/>
            <a:ext cx="166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5 </a:t>
            </a:r>
            <a:r>
              <a:rPr lang="es-ES" sz="2400" b="1" dirty="0" err="1" smtClean="0"/>
              <a:t>Keypoints</a:t>
            </a:r>
            <a:endParaRPr lang="es-ES" sz="2400" b="1" dirty="0">
              <a:sym typeface="Wingdings" panose="05000000000000000000" pitchFamily="2" charset="2"/>
            </a:endParaRPr>
          </a:p>
        </p:txBody>
      </p:sp>
      <p:sp>
        <p:nvSpPr>
          <p:cNvPr id="1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417793" y="6363042"/>
            <a:ext cx="3086100" cy="365125"/>
          </a:xfrm>
        </p:spPr>
        <p:txBody>
          <a:bodyPr/>
          <a:lstStyle/>
          <a:p>
            <a:r>
              <a:rPr lang="es-ES" b="1" dirty="0" err="1" smtClean="0"/>
              <a:t>Aqualia</a:t>
            </a:r>
            <a:r>
              <a:rPr lang="es-ES" dirty="0" smtClean="0"/>
              <a:t> | </a:t>
            </a:r>
            <a:r>
              <a:rPr lang="es-ES" dirty="0" smtClean="0">
                <a:solidFill>
                  <a:srgbClr val="8FAACA"/>
                </a:solidFill>
              </a:rPr>
              <a:t>Rogalla &amp; Arbib</a:t>
            </a:r>
            <a:endParaRPr lang="es-ES" dirty="0">
              <a:solidFill>
                <a:srgbClr val="8FAACA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40" y="5311083"/>
            <a:ext cx="2517132" cy="1204837"/>
          </a:xfrm>
          <a:prstGeom prst="rect">
            <a:avLst/>
          </a:prstGeom>
        </p:spPr>
      </p:pic>
      <p:sp>
        <p:nvSpPr>
          <p:cNvPr id="21" name="Nube 20"/>
          <p:cNvSpPr/>
          <p:nvPr/>
        </p:nvSpPr>
        <p:spPr>
          <a:xfrm>
            <a:off x="5581217" y="4345717"/>
            <a:ext cx="1263576" cy="11553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CO2</a:t>
            </a:r>
          </a:p>
          <a:p>
            <a:pPr algn="ctr"/>
            <a:r>
              <a:rPr lang="es-ES" b="1" dirty="0" smtClean="0"/>
              <a:t> </a:t>
            </a:r>
            <a:r>
              <a:rPr lang="es-ES" b="1" dirty="0" err="1" smtClean="0"/>
              <a:t>or</a:t>
            </a:r>
            <a:r>
              <a:rPr lang="es-ES" b="1" dirty="0" smtClean="0"/>
              <a:t> </a:t>
            </a:r>
            <a:r>
              <a:rPr lang="es-ES" b="1" dirty="0" err="1" smtClean="0"/>
              <a:t>not</a:t>
            </a:r>
            <a:r>
              <a:rPr lang="es-ES" b="1" dirty="0" smtClean="0"/>
              <a:t> CO2</a:t>
            </a:r>
            <a:endParaRPr lang="es-ES" b="1" dirty="0"/>
          </a:p>
        </p:txBody>
      </p:sp>
      <p:sp>
        <p:nvSpPr>
          <p:cNvPr id="22" name="Nube 21"/>
          <p:cNvSpPr/>
          <p:nvPr/>
        </p:nvSpPr>
        <p:spPr>
          <a:xfrm>
            <a:off x="6960843" y="3792355"/>
            <a:ext cx="2212239" cy="15187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Of </a:t>
            </a:r>
            <a:r>
              <a:rPr lang="es-ES" b="1" dirty="0" err="1" smtClean="0">
                <a:solidFill>
                  <a:srgbClr val="FF0000"/>
                </a:solidFill>
              </a:rPr>
              <a:t>course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not</a:t>
            </a:r>
            <a:r>
              <a:rPr lang="es-ES" b="1" dirty="0" smtClean="0">
                <a:solidFill>
                  <a:srgbClr val="FF0000"/>
                </a:solidFill>
              </a:rPr>
              <a:t>!!</a:t>
            </a:r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you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can´t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afford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it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3</a:t>
            </a:fld>
            <a:endParaRPr lang="es-ES" dirty="0"/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733753"/>
              </p:ext>
            </p:extLst>
          </p:nvPr>
        </p:nvGraphicFramePr>
        <p:xfrm>
          <a:off x="-97292" y="1076639"/>
          <a:ext cx="8874997" cy="532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538217" y="234498"/>
            <a:ext cx="7886700" cy="368404"/>
          </a:xfrm>
        </p:spPr>
        <p:txBody>
          <a:bodyPr/>
          <a:lstStyle/>
          <a:p>
            <a:r>
              <a:rPr lang="es-ES" dirty="0" err="1" smtClean="0"/>
              <a:t>Risks</a:t>
            </a:r>
            <a:endParaRPr lang="es-ES" dirty="0"/>
          </a:p>
        </p:txBody>
      </p:sp>
      <p:sp>
        <p:nvSpPr>
          <p:cNvPr id="21" name="Subtítulo 4"/>
          <p:cNvSpPr>
            <a:spLocks noGrp="1"/>
          </p:cNvSpPr>
          <p:nvPr>
            <p:ph type="subTitle" idx="13"/>
          </p:nvPr>
        </p:nvSpPr>
        <p:spPr>
          <a:xfrm>
            <a:off x="532835" y="536458"/>
            <a:ext cx="5980471" cy="269413"/>
          </a:xfrm>
        </p:spPr>
        <p:txBody>
          <a:bodyPr/>
          <a:lstStyle/>
          <a:p>
            <a:r>
              <a:rPr lang="es-ES" dirty="0" err="1" smtClean="0"/>
              <a:t>Scale</a:t>
            </a:r>
            <a:r>
              <a:rPr lang="es-ES" dirty="0" smtClean="0"/>
              <a:t> up</a:t>
            </a:r>
          </a:p>
        </p:txBody>
      </p:sp>
      <p:pic>
        <p:nvPicPr>
          <p:cNvPr id="22" name="Picture 2" descr="C:\Users\canor871\Desktop\FOTOS\BIOSOL (CENTA, Grado, El Toyo)\El TOYO\Panorámicas\20180731_0904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090" y="378682"/>
            <a:ext cx="3469285" cy="13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03" y="4380893"/>
            <a:ext cx="2354848" cy="15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C:\Documents and Settings\igodosc\My Documents\My Pictures\Planta y Lab\IMG_96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570" y="3863221"/>
            <a:ext cx="2542351" cy="169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754" y="2625241"/>
            <a:ext cx="2845951" cy="20641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58" y="1107831"/>
            <a:ext cx="1517200" cy="1038023"/>
          </a:xfrm>
          <a:prstGeom prst="rect">
            <a:avLst/>
          </a:prstGeom>
        </p:spPr>
      </p:pic>
      <p:sp>
        <p:nvSpPr>
          <p:cNvPr id="1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417793" y="6363042"/>
            <a:ext cx="3086100" cy="365125"/>
          </a:xfrm>
        </p:spPr>
        <p:txBody>
          <a:bodyPr/>
          <a:lstStyle/>
          <a:p>
            <a:r>
              <a:rPr lang="es-ES" b="1" dirty="0" err="1" smtClean="0"/>
              <a:t>Aqualia</a:t>
            </a:r>
            <a:r>
              <a:rPr lang="es-ES" dirty="0" smtClean="0"/>
              <a:t> | </a:t>
            </a:r>
            <a:r>
              <a:rPr lang="es-ES" dirty="0" smtClean="0">
                <a:solidFill>
                  <a:srgbClr val="8FAACA"/>
                </a:solidFill>
              </a:rPr>
              <a:t>Rogalla &amp; Arbib</a:t>
            </a:r>
            <a:endParaRPr lang="es-ES" dirty="0">
              <a:solidFill>
                <a:srgbClr val="8FAACA"/>
              </a:solidFill>
            </a:endParaRPr>
          </a:p>
        </p:txBody>
      </p:sp>
      <p:pic>
        <p:nvPicPr>
          <p:cNvPr id="15" name="Picture 9" descr="Imagen 47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49" y="5673822"/>
            <a:ext cx="1639728" cy="9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2090" y="5451873"/>
            <a:ext cx="5133988" cy="12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201" y="2606869"/>
            <a:ext cx="2490926" cy="1868195"/>
          </a:xfrm>
          <a:prstGeom prst="rect">
            <a:avLst/>
          </a:prstGeom>
        </p:spPr>
      </p:pic>
      <p:graphicFrame>
        <p:nvGraphicFramePr>
          <p:cNvPr id="8" name="13 Diagrama"/>
          <p:cNvGraphicFramePr/>
          <p:nvPr>
            <p:extLst>
              <p:ext uri="{D42A27DB-BD31-4B8C-83A1-F6EECF244321}">
                <p14:modId xmlns:p14="http://schemas.microsoft.com/office/powerpoint/2010/main" val="1738044635"/>
              </p:ext>
            </p:extLst>
          </p:nvPr>
        </p:nvGraphicFramePr>
        <p:xfrm>
          <a:off x="1170162" y="1343575"/>
          <a:ext cx="7707322" cy="466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626" y="5104025"/>
            <a:ext cx="563607" cy="4194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64" y="5104025"/>
            <a:ext cx="563607" cy="4194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278" y="5095805"/>
            <a:ext cx="563607" cy="4194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414" y="5081436"/>
            <a:ext cx="563607" cy="4194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9" y="5089656"/>
            <a:ext cx="563607" cy="4194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562" y="5471005"/>
            <a:ext cx="563607" cy="4194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699" y="5471005"/>
            <a:ext cx="563607" cy="4194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213" y="5462785"/>
            <a:ext cx="563607" cy="4194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349" y="5448416"/>
            <a:ext cx="563607" cy="4194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394" y="5456636"/>
            <a:ext cx="563607" cy="41948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691" y="5799249"/>
            <a:ext cx="563607" cy="4194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829" y="5799249"/>
            <a:ext cx="563607" cy="41948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343" y="5791029"/>
            <a:ext cx="563607" cy="41948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479" y="5776660"/>
            <a:ext cx="563607" cy="41948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24" y="5784880"/>
            <a:ext cx="563607" cy="41948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626" y="6166229"/>
            <a:ext cx="563607" cy="41948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64" y="6166229"/>
            <a:ext cx="563607" cy="41948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278" y="6158009"/>
            <a:ext cx="563607" cy="41948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414" y="6143640"/>
            <a:ext cx="563607" cy="41948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9" y="6151860"/>
            <a:ext cx="563607" cy="419488"/>
          </a:xfrm>
          <a:prstGeom prst="rect">
            <a:avLst/>
          </a:prstGeom>
        </p:spPr>
      </p:pic>
      <p:pic>
        <p:nvPicPr>
          <p:cNvPr id="29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4109890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41" y="1931237"/>
            <a:ext cx="905925" cy="901898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897" y="2927881"/>
            <a:ext cx="1307812" cy="87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 preferRelativeResize="0"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852" y="1194560"/>
            <a:ext cx="1643902" cy="118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"/>
          <p:cNvSpPr txBox="1"/>
          <p:nvPr/>
        </p:nvSpPr>
        <p:spPr>
          <a:xfrm>
            <a:off x="2553736" y="5228530"/>
            <a:ext cx="1240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50-60% </a:t>
            </a:r>
            <a:r>
              <a:rPr lang="es-ES" b="1" dirty="0" smtClean="0">
                <a:solidFill>
                  <a:srgbClr val="FF0000"/>
                </a:solidFill>
              </a:rPr>
              <a:t>VS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bio-CH4</a:t>
            </a:r>
          </a:p>
        </p:txBody>
      </p:sp>
      <p:pic>
        <p:nvPicPr>
          <p:cNvPr id="37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4107334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4109890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4475064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4472508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4475064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4826952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4824396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4826952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5192126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5189570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5192126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5557322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5554766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5557322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5922496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5919940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5922496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955" y="6290628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947" y="6288072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rbibz654\Pictures\Samsung J5\20160705_17135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939" y="6290628"/>
            <a:ext cx="576889" cy="2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ítulo 1">
            <a:extLst>
              <a:ext uri="{FF2B5EF4-FFF2-40B4-BE49-F238E27FC236}">
                <a16:creationId xmlns:a16="http://schemas.microsoft.com/office/drawing/2014/main" xmlns="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17" y="234498"/>
            <a:ext cx="7886700" cy="368404"/>
          </a:xfrm>
        </p:spPr>
        <p:txBody>
          <a:bodyPr/>
          <a:lstStyle/>
          <a:p>
            <a:r>
              <a:rPr lang="en-US" dirty="0"/>
              <a:t>from dream to design, to demo</a:t>
            </a:r>
            <a:endParaRPr lang="es-ES" dirty="0"/>
          </a:p>
        </p:txBody>
      </p:sp>
      <p:sp>
        <p:nvSpPr>
          <p:cNvPr id="58" name="Subtítulo 3">
            <a:extLst>
              <a:ext uri="{FF2B5EF4-FFF2-40B4-BE49-F238E27FC236}">
                <a16:creationId xmlns:a16="http://schemas.microsoft.com/office/drawing/2014/main" xmlns="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32835" y="536458"/>
            <a:ext cx="5980471" cy="269413"/>
          </a:xfrm>
        </p:spPr>
        <p:txBody>
          <a:bodyPr/>
          <a:lstStyle/>
          <a:p>
            <a:r>
              <a:rPr lang="es-ES" sz="1800" b="1" dirty="0"/>
              <a:t>1 </a:t>
            </a:r>
            <a:r>
              <a:rPr lang="es-ES" sz="1800" b="1" dirty="0" err="1" smtClean="0"/>
              <a:t>hectare</a:t>
            </a:r>
            <a:r>
              <a:rPr lang="es-ES" sz="1800" b="1" dirty="0" smtClean="0"/>
              <a:t> </a:t>
            </a:r>
            <a:r>
              <a:rPr lang="es-ES" sz="1800" b="1" dirty="0" err="1"/>
              <a:t>demonstration</a:t>
            </a:r>
            <a:r>
              <a:rPr lang="es-ES" sz="1800" b="1" dirty="0"/>
              <a:t> </a:t>
            </a:r>
            <a:r>
              <a:rPr lang="es-ES" sz="1800" b="1" dirty="0" err="1"/>
              <a:t>plant</a:t>
            </a:r>
            <a:r>
              <a:rPr lang="es-ES" sz="1800" b="1" dirty="0"/>
              <a:t>: POTENTIAL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6093139" y="699992"/>
            <a:ext cx="2607904" cy="1170843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120" tIns="31120" rIns="31120" bIns="31120" numCol="1" spcCol="38100" rtlCol="0" anchor="t">
            <a:spAutoFit/>
          </a:bodyPr>
          <a:lstStyle/>
          <a:p>
            <a:pPr algn="ctr" defTabSz="473195"/>
            <a:r>
              <a:rPr lang="es-ES" b="1" dirty="0"/>
              <a:t>5000 </a:t>
            </a:r>
            <a:r>
              <a:rPr lang="es-ES" b="1" dirty="0" smtClean="0"/>
              <a:t>PE</a:t>
            </a:r>
            <a:endParaRPr lang="es-ES" b="1" dirty="0"/>
          </a:p>
          <a:p>
            <a:pPr algn="ctr" defTabSz="473195"/>
            <a:r>
              <a:rPr lang="es-ES" b="1" dirty="0" err="1" smtClean="0"/>
              <a:t>Simultaneous</a:t>
            </a:r>
            <a:r>
              <a:rPr lang="es-ES" b="1" dirty="0" smtClean="0"/>
              <a:t> </a:t>
            </a:r>
            <a:endParaRPr lang="es-ES" b="1" dirty="0"/>
          </a:p>
          <a:p>
            <a:pPr algn="ctr" defTabSz="473195"/>
            <a:r>
              <a:rPr lang="es-ES" dirty="0"/>
              <a:t> </a:t>
            </a:r>
            <a:r>
              <a:rPr lang="es-ES" b="1" dirty="0">
                <a:solidFill>
                  <a:srgbClr val="00B050"/>
                </a:solidFill>
              </a:rPr>
              <a:t>N, P</a:t>
            </a:r>
            <a:r>
              <a:rPr lang="es-ES" b="1" dirty="0" smtClean="0">
                <a:solidFill>
                  <a:srgbClr val="00B050"/>
                </a:solidFill>
              </a:rPr>
              <a:t>, COD  &amp;  TSS </a:t>
            </a:r>
            <a:r>
              <a:rPr lang="es-ES" b="1" dirty="0" err="1" smtClean="0">
                <a:solidFill>
                  <a:srgbClr val="00B050"/>
                </a:solidFill>
              </a:rPr>
              <a:t>removal</a:t>
            </a:r>
            <a:endParaRPr lang="es-ES" b="1" dirty="0">
              <a:solidFill>
                <a:srgbClr val="00B050"/>
              </a:solidFill>
            </a:endParaRPr>
          </a:p>
          <a:p>
            <a:pPr algn="ctr" defTabSz="473195"/>
            <a:r>
              <a:rPr lang="es-ES" b="1" dirty="0" err="1" smtClean="0">
                <a:solidFill>
                  <a:srgbClr val="00B050"/>
                </a:solidFill>
              </a:rPr>
              <a:t>Below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directive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rgbClr val="00B050"/>
                </a:solidFill>
              </a:rPr>
              <a:t>91/271/EC</a:t>
            </a:r>
          </a:p>
        </p:txBody>
      </p:sp>
      <p:sp>
        <p:nvSpPr>
          <p:cNvPr id="6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417793" y="6363042"/>
            <a:ext cx="3086100" cy="365125"/>
          </a:xfrm>
        </p:spPr>
        <p:txBody>
          <a:bodyPr/>
          <a:lstStyle/>
          <a:p>
            <a:r>
              <a:rPr lang="es-ES" b="1" dirty="0" err="1" smtClean="0"/>
              <a:t>Aqualia</a:t>
            </a:r>
            <a:r>
              <a:rPr lang="es-ES" dirty="0" smtClean="0"/>
              <a:t> | </a:t>
            </a:r>
            <a:r>
              <a:rPr lang="es-ES" dirty="0" smtClean="0">
                <a:solidFill>
                  <a:srgbClr val="8FAACA"/>
                </a:solidFill>
              </a:rPr>
              <a:t>Rogalla &amp; Arbib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61" name="Rectangle 354"/>
          <p:cNvSpPr/>
          <p:nvPr/>
        </p:nvSpPr>
        <p:spPr>
          <a:xfrm>
            <a:off x="7446104" y="4249263"/>
            <a:ext cx="1585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charset="0"/>
                <a:ea typeface="ＭＳ Ｐゴシック" charset="-128"/>
                <a:cs typeface="ＭＳ Ｐゴシック" charset="-128"/>
                <a:sym typeface="Wingdings" pitchFamily="2" charset="2"/>
              </a:rPr>
              <a:t>Energy saving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charset="0"/>
                <a:ea typeface="ＭＳ Ｐゴシック" charset="-128"/>
                <a:cs typeface="ＭＳ Ｐゴシック" charset="-128"/>
                <a:sym typeface="Wingdings" pitchFamily="2" charset="2"/>
              </a:rPr>
              <a:t>106.800</a:t>
            </a:r>
            <a:endParaRPr lang="en-US" sz="1600" b="1" dirty="0">
              <a:latin typeface="Arial" charset="0"/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charset="0"/>
                <a:ea typeface="ＭＳ Ｐゴシック" charset="-128"/>
                <a:cs typeface="ＭＳ Ｐゴシック" charset="-128"/>
                <a:sym typeface="Wingdings" pitchFamily="2" charset="2"/>
              </a:rPr>
              <a:t>kWh/</a:t>
            </a:r>
            <a:r>
              <a:rPr lang="en-US" sz="1600" b="1" dirty="0" err="1" smtClean="0">
                <a:latin typeface="Arial" charset="0"/>
                <a:ea typeface="ＭＳ Ｐゴシック" charset="-128"/>
                <a:cs typeface="ＭＳ Ｐゴシック" charset="-128"/>
                <a:sym typeface="Wingdings" pitchFamily="2" charset="2"/>
              </a:rPr>
              <a:t>yr</a:t>
            </a:r>
            <a:endParaRPr lang="en-US" sz="1600" b="1" dirty="0">
              <a:latin typeface="Arial" charset="0"/>
              <a:ea typeface="ＭＳ Ｐゴシック" charset="-128"/>
              <a:cs typeface="ＭＳ Ｐゴシック" charset="-128"/>
              <a:sym typeface="Wingdings" pitchFamily="2" charset="2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848947" y="2970333"/>
            <a:ext cx="18678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15 000  kg / 4,5 =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330.000 km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15 000 km/</a:t>
            </a:r>
            <a:r>
              <a:rPr lang="es-ES" b="1" dirty="0" err="1" smtClean="0">
                <a:solidFill>
                  <a:srgbClr val="FF0000"/>
                </a:solidFill>
              </a:rPr>
              <a:t>yr</a:t>
            </a: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22 cars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dream to design, to demo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sz="1800" b="1" dirty="0" smtClean="0"/>
              <a:t>LCA Balance  2 </a:t>
            </a:r>
            <a:r>
              <a:rPr lang="es-ES" sz="1800" b="1" dirty="0" err="1" smtClean="0"/>
              <a:t>hectares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plant</a:t>
            </a:r>
            <a:endParaRPr lang="es-ES" sz="18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" y="859179"/>
            <a:ext cx="8218714" cy="4770234"/>
          </a:xfrm>
          <a:prstGeom prst="rect">
            <a:avLst/>
          </a:prstGeom>
          <a:noFill/>
        </p:spPr>
      </p:pic>
      <p:sp>
        <p:nvSpPr>
          <p:cNvPr id="9" name="2 Rectángulo"/>
          <p:cNvSpPr/>
          <p:nvPr/>
        </p:nvSpPr>
        <p:spPr>
          <a:xfrm>
            <a:off x="102405" y="5730088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s-ES" b="1" u="sng" dirty="0" smtClean="0"/>
              <a:t>Complete </a:t>
            </a:r>
            <a:r>
              <a:rPr lang="es-ES" b="1" u="sng" dirty="0"/>
              <a:t>LCA </a:t>
            </a:r>
            <a:r>
              <a:rPr lang="es-ES" b="1" u="sng" dirty="0" err="1"/>
              <a:t>using</a:t>
            </a:r>
            <a:r>
              <a:rPr lang="es-ES" b="1" u="sng" dirty="0"/>
              <a:t> </a:t>
            </a:r>
            <a:r>
              <a:rPr lang="es-ES" b="1" u="sng" dirty="0" err="1" smtClean="0"/>
              <a:t>GaBI</a:t>
            </a:r>
            <a:r>
              <a:rPr lang="es-ES" b="1" u="sng" dirty="0" smtClean="0"/>
              <a:t> software</a:t>
            </a:r>
            <a:r>
              <a:rPr lang="es-ES" dirty="0" smtClean="0"/>
              <a:t>: </a:t>
            </a:r>
            <a:endParaRPr lang="es-ES" sz="1200" b="1" dirty="0">
              <a:solidFill>
                <a:srgbClr val="820000"/>
              </a:solidFill>
            </a:endParaRPr>
          </a:p>
        </p:txBody>
      </p:sp>
      <p:sp>
        <p:nvSpPr>
          <p:cNvPr id="10" name="17 Rectángulo redondeado"/>
          <p:cNvSpPr/>
          <p:nvPr/>
        </p:nvSpPr>
        <p:spPr>
          <a:xfrm>
            <a:off x="3017471" y="5720795"/>
            <a:ext cx="3453260" cy="8758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8 CuadroTexto"/>
              <p:cNvSpPr txBox="1"/>
              <p:nvPr/>
            </p:nvSpPr>
            <p:spPr>
              <a:xfrm>
                <a:off x="3013821" y="5937133"/>
                <a:ext cx="3632726" cy="65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𝑬𝑹𝑶𝑰</m:t>
                      </m:r>
                      <m:r>
                        <a:rPr lang="es-E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/>
                            </a:rPr>
                            <m:t>𝑬𝒏𝒆𝒓𝒈𝒚</m:t>
                          </m:r>
                          <m:r>
                            <a:rPr lang="es-E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1" i="1" smtClean="0">
                              <a:latin typeface="Cambria Math"/>
                            </a:rPr>
                            <m:t>𝒐𝒖𝒕𝒑𝒖𝒕</m:t>
                          </m:r>
                        </m:num>
                        <m:den>
                          <m:r>
                            <a:rPr lang="es-ES" b="1" i="1" smtClean="0">
                              <a:latin typeface="Cambria Math"/>
                            </a:rPr>
                            <m:t>𝑬𝒏𝒆𝒓𝒈𝒚</m:t>
                          </m:r>
                          <m:r>
                            <a:rPr lang="es-E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1" i="1" smtClean="0">
                              <a:latin typeface="Cambria Math"/>
                            </a:rPr>
                            <m:t>𝒊𝒏𝒑𝒖𝒕</m:t>
                          </m:r>
                        </m:den>
                      </m:f>
                      <m:r>
                        <a:rPr lang="es-ES" b="1" i="1" smtClean="0"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latin typeface="Cambria Math"/>
                        </a:rPr>
                        <m:t>𝟑</m:t>
                      </m:r>
                      <m:r>
                        <a:rPr lang="es-ES" b="1" i="1" smtClean="0">
                          <a:latin typeface="Cambria Math"/>
                        </a:rPr>
                        <m:t>.</m:t>
                      </m:r>
                      <m:r>
                        <a:rPr lang="es-ES" b="1" i="1" smtClean="0">
                          <a:latin typeface="Cambria Math"/>
                        </a:rPr>
                        <m:t>𝟗𝟕</m:t>
                      </m:r>
                      <m:r>
                        <a:rPr lang="es-E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11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21" y="5937133"/>
                <a:ext cx="3632726" cy="65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20 CuadroTexto"/>
          <p:cNvSpPr txBox="1"/>
          <p:nvPr/>
        </p:nvSpPr>
        <p:spPr>
          <a:xfrm>
            <a:off x="2961440" y="5661085"/>
            <a:ext cx="356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4C5F27"/>
                </a:solidFill>
              </a:rPr>
              <a:t>ENERGY RETURN ON INVESTMENT:</a:t>
            </a:r>
            <a:endParaRPr lang="es-ES" b="1" u="sng" dirty="0">
              <a:solidFill>
                <a:srgbClr val="4C5F27"/>
              </a:solidFill>
            </a:endParaRPr>
          </a:p>
        </p:txBody>
      </p:sp>
      <p:sp>
        <p:nvSpPr>
          <p:cNvPr id="1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417793" y="6363042"/>
            <a:ext cx="3086100" cy="365125"/>
          </a:xfrm>
        </p:spPr>
        <p:txBody>
          <a:bodyPr/>
          <a:lstStyle/>
          <a:p>
            <a:r>
              <a:rPr lang="es-ES" b="1" dirty="0" err="1" smtClean="0"/>
              <a:t>Aqualia</a:t>
            </a:r>
            <a:r>
              <a:rPr lang="es-ES" dirty="0" smtClean="0"/>
              <a:t> | </a:t>
            </a:r>
            <a:r>
              <a:rPr lang="es-ES" dirty="0" smtClean="0">
                <a:solidFill>
                  <a:srgbClr val="8FAACA"/>
                </a:solidFill>
              </a:rPr>
              <a:t>Rogalla &amp; Arbib</a:t>
            </a:r>
            <a:endParaRPr lang="es-ES" dirty="0">
              <a:solidFill>
                <a:srgbClr val="8FA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>
          <a:xfrm>
            <a:off x="532835" y="536458"/>
            <a:ext cx="6830491" cy="424571"/>
          </a:xfrm>
        </p:spPr>
        <p:txBody>
          <a:bodyPr/>
          <a:lstStyle/>
          <a:p>
            <a:r>
              <a:rPr lang="es-ES" sz="1800" b="1" dirty="0" err="1" smtClean="0"/>
              <a:t>Simultaneous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Resource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Recovery</a:t>
            </a:r>
            <a:r>
              <a:rPr lang="es-ES" sz="1800" b="1" dirty="0" smtClean="0"/>
              <a:t> and </a:t>
            </a:r>
            <a:r>
              <a:rPr lang="es-ES" sz="1800" b="1" dirty="0" err="1" smtClean="0"/>
              <a:t>Biofuel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Production</a:t>
            </a:r>
            <a:r>
              <a:rPr lang="es-ES" sz="1800" b="1" dirty="0" smtClean="0"/>
              <a:t>: </a:t>
            </a:r>
            <a:r>
              <a:rPr lang="es-ES" sz="1800" b="1" dirty="0" smtClean="0">
                <a:solidFill>
                  <a:srgbClr val="00B050"/>
                </a:solidFill>
              </a:rPr>
              <a:t>Circular </a:t>
            </a:r>
            <a:r>
              <a:rPr lang="es-ES" sz="1800" b="1" dirty="0" err="1" smtClean="0">
                <a:solidFill>
                  <a:srgbClr val="00B050"/>
                </a:solidFill>
              </a:rPr>
              <a:t>Economy</a:t>
            </a:r>
            <a:endParaRPr lang="es-ES" sz="1800" b="1" dirty="0">
              <a:solidFill>
                <a:srgbClr val="00B05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7874" y="6367919"/>
            <a:ext cx="379663" cy="365125"/>
          </a:xfrm>
        </p:spPr>
        <p:txBody>
          <a:bodyPr/>
          <a:lstStyle/>
          <a:p>
            <a:fld id="{50FC8EE5-BD5B-904D-853D-5FDD80845BAE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417793" y="6363042"/>
            <a:ext cx="3086100" cy="365125"/>
          </a:xfrm>
        </p:spPr>
        <p:txBody>
          <a:bodyPr/>
          <a:lstStyle/>
          <a:p>
            <a:r>
              <a:rPr lang="es-ES" b="1" dirty="0" err="1" smtClean="0"/>
              <a:t>Aqualia</a:t>
            </a:r>
            <a:r>
              <a:rPr lang="es-ES" dirty="0" smtClean="0"/>
              <a:t> | </a:t>
            </a:r>
            <a:r>
              <a:rPr lang="es-ES" dirty="0" smtClean="0">
                <a:solidFill>
                  <a:srgbClr val="8FAACA"/>
                </a:solidFill>
              </a:rPr>
              <a:t>Rogalla &amp; Arbib</a:t>
            </a:r>
            <a:endParaRPr lang="es-ES" dirty="0">
              <a:solidFill>
                <a:srgbClr val="8FAACA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3516065"/>
              </p:ext>
            </p:extLst>
          </p:nvPr>
        </p:nvGraphicFramePr>
        <p:xfrm>
          <a:off x="2674817" y="1519169"/>
          <a:ext cx="6902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27786"/>
            <a:ext cx="3198638" cy="24245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3533" y="5742854"/>
            <a:ext cx="679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June 29 Online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ourse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Algae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Biotecnology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 at U.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Almeria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https://miriadax.net/web/biotecnologia-de-microalgas-3-edicion-/inicio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19A9FDE-D5E0-EE46-B3E8-A8D20DAE1AFD}"/>
              </a:ext>
            </a:extLst>
          </p:cNvPr>
          <p:cNvSpPr txBox="1">
            <a:spLocks/>
          </p:cNvSpPr>
          <p:nvPr/>
        </p:nvSpPr>
        <p:spPr>
          <a:xfrm>
            <a:off x="1327552" y="2167055"/>
            <a:ext cx="4143099" cy="1745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 smtClean="0"/>
              <a:t>Upscaling </a:t>
            </a:r>
            <a:r>
              <a:rPr lang="en-US" sz="2000" dirty="0"/>
              <a:t>algae </a:t>
            </a:r>
            <a:endParaRPr lang="en-US" sz="2000" dirty="0" smtClean="0"/>
          </a:p>
          <a:p>
            <a:pPr algn="ctr"/>
            <a:r>
              <a:rPr lang="en-US" sz="2000" dirty="0" smtClean="0"/>
              <a:t>technologies </a:t>
            </a:r>
            <a:r>
              <a:rPr lang="en-US" sz="2000" dirty="0"/>
              <a:t>for wastewater resource recovery: 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Algae </a:t>
            </a:r>
            <a:r>
              <a:rPr lang="en-US" sz="2000" dirty="0"/>
              <a:t>Biofuels </a:t>
            </a:r>
            <a:r>
              <a:rPr lang="en-US" sz="2000" dirty="0" smtClean="0"/>
              <a:t>= methane, </a:t>
            </a:r>
            <a:r>
              <a:rPr lang="en-US" sz="2000" dirty="0" err="1" smtClean="0"/>
              <a:t>fertiliser</a:t>
            </a:r>
            <a:r>
              <a:rPr lang="en-US" sz="1800" dirty="0" smtClean="0"/>
              <a:t>… </a:t>
            </a:r>
            <a:r>
              <a:rPr lang="en-US" sz="2000" dirty="0" smtClean="0"/>
              <a:t>food ? </a:t>
            </a:r>
          </a:p>
          <a:p>
            <a:pPr algn="ctr"/>
            <a:endParaRPr lang="en-US" sz="1800" dirty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Frogalla@FCC.es </a:t>
            </a:r>
          </a:p>
          <a:p>
            <a:pPr algn="ctr"/>
            <a:r>
              <a:rPr lang="en-US" sz="1600" dirty="0" smtClean="0"/>
              <a:t>&amp; </a:t>
            </a:r>
            <a:r>
              <a:rPr lang="en-US" sz="1600" u="sng" dirty="0" smtClean="0">
                <a:hlinkClick r:id="rId2"/>
              </a:rPr>
              <a:t>zouhayr.arbib@fcc.es</a:t>
            </a:r>
            <a:r>
              <a:rPr lang="en-US" sz="1600" dirty="0"/>
              <a:t/>
            </a:r>
            <a:br>
              <a:rPr lang="en-US" sz="1600" dirty="0"/>
            </a:br>
            <a:endParaRPr lang="es-ES" sz="1600" dirty="0"/>
          </a:p>
          <a:p>
            <a:pPr algn="ctr"/>
            <a:endParaRPr lang="es-ES" sz="1800" dirty="0"/>
          </a:p>
        </p:txBody>
      </p:sp>
      <p:pic>
        <p:nvPicPr>
          <p:cNvPr id="8" name="Image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177" y="4782871"/>
            <a:ext cx="1103908" cy="30528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367" y="4785306"/>
            <a:ext cx="1276899" cy="30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768" y="5250731"/>
            <a:ext cx="1258498" cy="5293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919024" y="6339401"/>
            <a:ext cx="3664521" cy="461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"/>
          <a:stretch/>
        </p:blipFill>
        <p:spPr>
          <a:xfrm>
            <a:off x="2004682" y="6396338"/>
            <a:ext cx="1488877" cy="38650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69" y="6396338"/>
            <a:ext cx="542678" cy="3926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440" y="6396338"/>
            <a:ext cx="483222" cy="39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439" y="5301570"/>
            <a:ext cx="1072975" cy="6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369" y="3990569"/>
            <a:ext cx="3198638" cy="24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as xmlns="aa1b2080-3967-46c8-b3ef-39ee3b90202d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AC9AC61F8F5743AEE73439BE301720" ma:contentTypeVersion="2" ma:contentTypeDescription="Crear nuevo documento." ma:contentTypeScope="" ma:versionID="ada4076e67e0dfe073e46c18a4138410">
  <xsd:schema xmlns:xsd="http://www.w3.org/2001/XMLSchema" xmlns:xs="http://www.w3.org/2001/XMLSchema" xmlns:p="http://schemas.microsoft.com/office/2006/metadata/properties" xmlns:ns2="aa1b2080-3967-46c8-b3ef-39ee3b90202d" xmlns:ns3="http://schemas.microsoft.com/sharepoint/v4" targetNamespace="http://schemas.microsoft.com/office/2006/metadata/properties" ma:root="true" ma:fieldsID="4a3aeabdda81eefcca08954b32d43677" ns2:_="" ns3:_="">
    <xsd:import namespace="aa1b2080-3967-46c8-b3ef-39ee3b90202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ota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b2080-3967-46c8-b3ef-39ee3b90202d" elementFormDefault="qualified">
    <xsd:import namespace="http://schemas.microsoft.com/office/2006/documentManagement/types"/>
    <xsd:import namespace="http://schemas.microsoft.com/office/infopath/2007/PartnerControls"/>
    <xsd:element name="Notas" ma:index="8" nillable="true" ma:displayName="Notas" ma:internalName="Nota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C6075-6AB3-4C99-AE17-F1326514151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aa1b2080-3967-46c8-b3ef-39ee3b9020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22307D-5D1B-400A-ACD8-0B0C91668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b2080-3967-46c8-b3ef-39ee3b90202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5B22BB-F747-4956-8D38-47D01FCF0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316</Words>
  <Application>Microsoft Office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Calibri Light</vt:lpstr>
      <vt:lpstr>Cambria Math</vt:lpstr>
      <vt:lpstr>Wingdings</vt:lpstr>
      <vt:lpstr>Tema de Office</vt:lpstr>
      <vt:lpstr>PowerPoint Presentation</vt:lpstr>
      <vt:lpstr>Considerations</vt:lpstr>
      <vt:lpstr>Risks</vt:lpstr>
      <vt:lpstr>from dream to design, to demo</vt:lpstr>
      <vt:lpstr>from dream to design, to demo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Macho</dc:creator>
  <cp:lastModifiedBy>Nedbal, Ladislav</cp:lastModifiedBy>
  <cp:revision>221</cp:revision>
  <dcterms:created xsi:type="dcterms:W3CDTF">2019-02-04T10:57:40Z</dcterms:created>
  <dcterms:modified xsi:type="dcterms:W3CDTF">2020-06-23T08:30:05Z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0x01010081AC9AC61F8F5743AEE73439BE301720</vt:lpwstr>
  </property>
</Properties>
</file>